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5" r:id="rId1"/>
  </p:sldMasterIdLst>
  <p:notesMasterIdLst>
    <p:notesMasterId r:id="rId17"/>
  </p:notesMasterIdLst>
  <p:sldIdLst>
    <p:sldId id="256" r:id="rId2"/>
    <p:sldId id="269" r:id="rId3"/>
    <p:sldId id="257" r:id="rId4"/>
    <p:sldId id="258" r:id="rId5"/>
    <p:sldId id="271" r:id="rId6"/>
    <p:sldId id="272" r:id="rId7"/>
    <p:sldId id="259" r:id="rId8"/>
    <p:sldId id="270" r:id="rId9"/>
    <p:sldId id="260" r:id="rId10"/>
    <p:sldId id="262" r:id="rId11"/>
    <p:sldId id="263" r:id="rId12"/>
    <p:sldId id="264" r:id="rId13"/>
    <p:sldId id="266" r:id="rId14"/>
    <p:sldId id="267" r:id="rId15"/>
    <p:sldId id="268" r:id="rId16"/>
  </p:sldIdLst>
  <p:sldSz cx="9144000" cy="5143500" type="screen16x9"/>
  <p:notesSz cx="7315200" cy="96012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Merriweather" panose="020B0604020202020204" charset="0"/>
      <p:regular r:id="rId22"/>
      <p:bold r:id="rId23"/>
      <p:italic r:id="rId24"/>
      <p:boldItalic r:id="rId25"/>
    </p:embeddedFont>
    <p:embeddedFont>
      <p:font typeface="Trebuchet MS" panose="020B060302020202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  <a:noFill/>
          <a:ln>
            <a:noFill/>
          </a:ln>
        </p:spPr>
        <p:txBody>
          <a:bodyPr lIns="96645" tIns="96645" rIns="96645" bIns="9664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528396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</p:spPr>
        <p:txBody>
          <a:bodyPr lIns="96645" tIns="96645" rIns="96645" bIns="9664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7296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  <a:noFill/>
          <a:ln>
            <a:noFill/>
          </a:ln>
        </p:spPr>
        <p:txBody>
          <a:bodyPr lIns="96645" tIns="96645" rIns="96645" bIns="96645" anchor="ctr" anchorCtr="0">
            <a:noAutofit/>
          </a:bodyPr>
          <a:lstStyle/>
          <a:p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2883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  <a:noFill/>
          <a:ln>
            <a:noFill/>
          </a:ln>
        </p:spPr>
        <p:txBody>
          <a:bodyPr lIns="96645" tIns="96645" rIns="96645" bIns="96645" anchor="ctr" anchorCtr="0">
            <a:noAutofit/>
          </a:bodyPr>
          <a:lstStyle/>
          <a:p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07728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</p:spPr>
        <p:txBody>
          <a:bodyPr lIns="96645" tIns="96645" rIns="96645" bIns="9664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0824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</p:spPr>
        <p:txBody>
          <a:bodyPr lIns="96645" tIns="96645" rIns="96645" bIns="9664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869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  <a:noFill/>
          <a:ln>
            <a:noFill/>
          </a:ln>
        </p:spPr>
        <p:txBody>
          <a:bodyPr lIns="96645" tIns="96645" rIns="96645" bIns="96645" anchor="ctr" anchorCtr="0">
            <a:noAutofit/>
          </a:bodyPr>
          <a:lstStyle/>
          <a:p>
            <a:endParaRPr/>
          </a:p>
        </p:txBody>
      </p:sp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5109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  <a:noFill/>
          <a:ln>
            <a:noFill/>
          </a:ln>
        </p:spPr>
        <p:txBody>
          <a:bodyPr lIns="96645" tIns="96645" rIns="96645" bIns="96645" anchor="ctr" anchorCtr="0">
            <a:noAutofit/>
          </a:bodyPr>
          <a:lstStyle/>
          <a:p>
            <a:endParaRPr/>
          </a:p>
        </p:txBody>
      </p:sp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1413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  <a:noFill/>
          <a:ln>
            <a:noFill/>
          </a:ln>
        </p:spPr>
        <p:txBody>
          <a:bodyPr lIns="96645" tIns="96645" rIns="96645" bIns="96645" anchor="ctr" anchorCtr="0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3817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  <a:noFill/>
          <a:ln>
            <a:noFill/>
          </a:ln>
        </p:spPr>
        <p:txBody>
          <a:bodyPr lIns="96645" tIns="96645" rIns="96645" bIns="96645" anchor="ctr" anchorCtr="0">
            <a:noAutofit/>
          </a:bodyPr>
          <a:lstStyle/>
          <a:p>
            <a:endParaRPr/>
          </a:p>
        </p:txBody>
      </p:sp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2497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  <a:noFill/>
          <a:ln>
            <a:noFill/>
          </a:ln>
        </p:spPr>
        <p:txBody>
          <a:bodyPr lIns="96645" tIns="96645" rIns="96645" bIns="96645" anchor="ctr" anchorCtr="0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8209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  <a:noFill/>
          <a:ln>
            <a:noFill/>
          </a:ln>
        </p:spPr>
        <p:txBody>
          <a:bodyPr lIns="96645" tIns="96645" rIns="96645" bIns="96645" anchor="ctr" anchorCtr="0">
            <a:noAutofit/>
          </a:bodyPr>
          <a:lstStyle/>
          <a:p>
            <a:endParaRPr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7439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  <a:noFill/>
          <a:ln>
            <a:noFill/>
          </a:ln>
        </p:spPr>
        <p:txBody>
          <a:bodyPr lIns="96645" tIns="96645" rIns="96645" bIns="96645" anchor="ctr" anchorCtr="0">
            <a:noAutofit/>
          </a:bodyPr>
          <a:lstStyle/>
          <a:p>
            <a:endParaRPr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6738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0"/>
            <a:ext cx="9144000" cy="5176499"/>
          </a:xfrm>
          <a:prstGeom prst="rect">
            <a:avLst/>
          </a:prstGeom>
          <a:gradFill>
            <a:gsLst>
              <a:gs pos="0">
                <a:srgbClr val="003171"/>
              </a:gs>
              <a:gs pos="100000">
                <a:srgbClr val="549FFF"/>
              </a:gs>
            </a:gsLst>
            <a:lin ang="792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 flipH="1">
            <a:off x="-3832" y="12039"/>
            <a:ext cx="10925833" cy="5165065"/>
          </a:xfrm>
          <a:custGeom>
            <a:avLst/>
            <a:gdLst/>
            <a:ahLst/>
            <a:cxnLst/>
            <a:rect l="0" t="0" r="0" b="0"/>
            <a:pathLst>
              <a:path w="24279631" h="6863875" extrusionOk="0">
                <a:moveTo>
                  <a:pt x="9291599" y="0"/>
                </a:moveTo>
                <a:lnTo>
                  <a:pt x="24279631" y="5875"/>
                </a:lnTo>
                <a:lnTo>
                  <a:pt x="24250422" y="6863875"/>
                </a:lnTo>
                <a:lnTo>
                  <a:pt x="8740466" y="6858000"/>
                </a:lnTo>
                <a:cubicBezTo>
                  <a:pt x="0" y="3062308"/>
                  <a:pt x="7449035" y="312298"/>
                  <a:pt x="9291599" y="0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40784"/>
                </a:srgbClr>
              </a:gs>
              <a:gs pos="41000">
                <a:srgbClr val="003171">
                  <a:alpha val="94901"/>
                </a:srgbClr>
              </a:gs>
              <a:gs pos="100000">
                <a:srgbClr val="003171">
                  <a:alpha val="94901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14659" y="660"/>
            <a:ext cx="10500940" cy="5165065"/>
          </a:xfrm>
          <a:custGeom>
            <a:avLst/>
            <a:gdLst/>
            <a:ahLst/>
            <a:cxnLst/>
            <a:rect l="0" t="0" r="0" b="0"/>
            <a:pathLst>
              <a:path w="24279631" h="6863875" extrusionOk="0">
                <a:moveTo>
                  <a:pt x="9291599" y="0"/>
                </a:moveTo>
                <a:lnTo>
                  <a:pt x="24279631" y="5875"/>
                </a:lnTo>
                <a:lnTo>
                  <a:pt x="24250422" y="6863875"/>
                </a:lnTo>
                <a:lnTo>
                  <a:pt x="8740466" y="6858000"/>
                </a:lnTo>
                <a:cubicBezTo>
                  <a:pt x="0" y="3062308"/>
                  <a:pt x="7449035" y="312298"/>
                  <a:pt x="9291599" y="0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-846666" y="-661"/>
            <a:ext cx="2167466" cy="5176308"/>
          </a:xfrm>
          <a:custGeom>
            <a:avLst/>
            <a:gdLst/>
            <a:ahLst/>
            <a:cxnLst/>
            <a:rect l="0" t="0" r="0" b="0"/>
            <a:pathLst>
              <a:path w="2167467" h="6180667" extrusionOk="0">
                <a:moveTo>
                  <a:pt x="939800" y="0"/>
                </a:moveTo>
                <a:lnTo>
                  <a:pt x="1905000" y="5881"/>
                </a:lnTo>
                <a:cubicBezTo>
                  <a:pt x="2167467" y="1035992"/>
                  <a:pt x="0" y="1848556"/>
                  <a:pt x="1896533" y="6180667"/>
                </a:cubicBezTo>
                <a:lnTo>
                  <a:pt x="939800" y="6180667"/>
                </a:lnTo>
                <a:lnTo>
                  <a:pt x="939800" y="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 rot="10800000" flipH="1">
            <a:off x="-524933" y="131"/>
            <a:ext cx="1403434" cy="5176308"/>
          </a:xfrm>
          <a:custGeom>
            <a:avLst/>
            <a:gdLst/>
            <a:ahLst/>
            <a:cxnLst/>
            <a:rect l="0" t="0" r="0" b="0"/>
            <a:pathLst>
              <a:path w="2167467" h="6180667" extrusionOk="0">
                <a:moveTo>
                  <a:pt x="939800" y="0"/>
                </a:moveTo>
                <a:lnTo>
                  <a:pt x="1905000" y="5881"/>
                </a:lnTo>
                <a:cubicBezTo>
                  <a:pt x="2167467" y="1035992"/>
                  <a:pt x="0" y="1848556"/>
                  <a:pt x="1896533" y="6180667"/>
                </a:cubicBezTo>
                <a:lnTo>
                  <a:pt x="939800" y="6180667"/>
                </a:lnTo>
                <a:lnTo>
                  <a:pt x="939800" y="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1082040" y="1242060"/>
            <a:ext cx="7050900" cy="1102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1082040" y="2423159"/>
            <a:ext cx="7035899" cy="694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 rot="10800000" flipH="1">
            <a:off x="-348182" y="-16424"/>
            <a:ext cx="1723519" cy="5159924"/>
          </a:xfrm>
          <a:custGeom>
            <a:avLst/>
            <a:gdLst/>
            <a:ahLst/>
            <a:cxnLst/>
            <a:rect l="0" t="0" r="0" b="0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/>
          <p:nvPr/>
        </p:nvSpPr>
        <p:spPr>
          <a:xfrm rot="10800000" flipH="1">
            <a:off x="-1118653" y="774"/>
            <a:ext cx="3100650" cy="5142725"/>
          </a:xfrm>
          <a:custGeom>
            <a:avLst/>
            <a:gdLst/>
            <a:ahLst/>
            <a:cxnLst/>
            <a:rect l="0" t="0" r="0" b="0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 rot="10800000">
            <a:off x="8088846" y="-9550"/>
            <a:ext cx="1100667" cy="5153050"/>
          </a:xfrm>
          <a:custGeom>
            <a:avLst/>
            <a:gdLst/>
            <a:ahLst/>
            <a:cxnLst/>
            <a:rect l="0" t="0" r="0" b="0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 rot="10800000" flipH="1">
            <a:off x="-348182" y="-16424"/>
            <a:ext cx="1723519" cy="5159924"/>
          </a:xfrm>
          <a:custGeom>
            <a:avLst/>
            <a:gdLst/>
            <a:ahLst/>
            <a:cxnLst/>
            <a:rect l="0" t="0" r="0" b="0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 rot="10800000" flipH="1">
            <a:off x="-1118653" y="774"/>
            <a:ext cx="3100650" cy="5142725"/>
          </a:xfrm>
          <a:custGeom>
            <a:avLst/>
            <a:gdLst/>
            <a:ahLst/>
            <a:cxnLst/>
            <a:rect l="0" t="0" r="0" b="0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/>
          <p:nvPr/>
        </p:nvSpPr>
        <p:spPr>
          <a:xfrm rot="10800000">
            <a:off x="8088846" y="-9550"/>
            <a:ext cx="1100667" cy="5153050"/>
          </a:xfrm>
          <a:custGeom>
            <a:avLst/>
            <a:gdLst/>
            <a:ahLst/>
            <a:cxnLst/>
            <a:rect l="0" t="0" r="0" b="0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2800"/>
            </a:lvl1pPr>
            <a:lvl2pPr lvl="1">
              <a:spcBef>
                <a:spcPts val="0"/>
              </a:spcBef>
              <a:defRPr sz="2400"/>
            </a:lvl2pPr>
            <a:lvl3pPr lvl="2">
              <a:spcBef>
                <a:spcPts val="0"/>
              </a:spcBef>
              <a:defRPr sz="2000"/>
            </a:lvl3pPr>
            <a:lvl4pPr lvl="3">
              <a:spcBef>
                <a:spcPts val="0"/>
              </a:spcBef>
              <a:defRPr sz="1800"/>
            </a:lvl4pPr>
            <a:lvl5pPr lvl="4">
              <a:spcBef>
                <a:spcPts val="0"/>
              </a:spcBef>
              <a:defRPr sz="1800"/>
            </a:lvl5pPr>
            <a:lvl6pPr lvl="5">
              <a:spcBef>
                <a:spcPts val="0"/>
              </a:spcBef>
              <a:defRPr sz="1800"/>
            </a:lvl6pPr>
            <a:lvl7pPr lvl="6">
              <a:spcBef>
                <a:spcPts val="0"/>
              </a:spcBef>
              <a:defRPr sz="1800"/>
            </a:lvl7pPr>
            <a:lvl8pPr lvl="7">
              <a:spcBef>
                <a:spcPts val="0"/>
              </a:spcBef>
              <a:defRPr sz="1800"/>
            </a:lvl8pPr>
            <a:lvl9pPr lvl="8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648200" y="1244242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2800"/>
            </a:lvl1pPr>
            <a:lvl2pPr lvl="1">
              <a:spcBef>
                <a:spcPts val="0"/>
              </a:spcBef>
              <a:defRPr sz="2400"/>
            </a:lvl2pPr>
            <a:lvl3pPr lvl="2">
              <a:spcBef>
                <a:spcPts val="0"/>
              </a:spcBef>
              <a:defRPr sz="2000"/>
            </a:lvl3pPr>
            <a:lvl4pPr lvl="3">
              <a:spcBef>
                <a:spcPts val="0"/>
              </a:spcBef>
              <a:defRPr sz="1800"/>
            </a:lvl4pPr>
            <a:lvl5pPr lvl="4">
              <a:spcBef>
                <a:spcPts val="0"/>
              </a:spcBef>
              <a:defRPr sz="1800"/>
            </a:lvl5pPr>
            <a:lvl6pPr lvl="5">
              <a:spcBef>
                <a:spcPts val="0"/>
              </a:spcBef>
              <a:defRPr sz="1800"/>
            </a:lvl6pPr>
            <a:lvl7pPr lvl="6">
              <a:spcBef>
                <a:spcPts val="0"/>
              </a:spcBef>
              <a:defRPr sz="1800"/>
            </a:lvl7pPr>
            <a:lvl8pPr lvl="7">
              <a:spcBef>
                <a:spcPts val="0"/>
              </a:spcBef>
              <a:defRPr sz="1800"/>
            </a:lvl8pPr>
            <a:lvl9pPr lvl="8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/>
        </p:nvSpPr>
        <p:spPr>
          <a:xfrm rot="10800000" flipH="1">
            <a:off x="-348182" y="-16424"/>
            <a:ext cx="1723519" cy="5159924"/>
          </a:xfrm>
          <a:custGeom>
            <a:avLst/>
            <a:gdLst/>
            <a:ahLst/>
            <a:cxnLst/>
            <a:rect l="0" t="0" r="0" b="0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" name="Shape 31"/>
          <p:cNvSpPr/>
          <p:nvPr/>
        </p:nvSpPr>
        <p:spPr>
          <a:xfrm rot="10800000" flipH="1">
            <a:off x="-1118653" y="774"/>
            <a:ext cx="3100650" cy="5142725"/>
          </a:xfrm>
          <a:custGeom>
            <a:avLst/>
            <a:gdLst/>
            <a:ahLst/>
            <a:cxnLst/>
            <a:rect l="0" t="0" r="0" b="0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" name="Shape 32"/>
          <p:cNvSpPr/>
          <p:nvPr/>
        </p:nvSpPr>
        <p:spPr>
          <a:xfrm rot="10800000">
            <a:off x="8088846" y="-9550"/>
            <a:ext cx="1100667" cy="5153050"/>
          </a:xfrm>
          <a:custGeom>
            <a:avLst/>
            <a:gdLst/>
            <a:ahLst/>
            <a:cxnLst/>
            <a:rect l="0" t="0" r="0" b="0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Shape 35"/>
          <p:cNvGrpSpPr/>
          <p:nvPr/>
        </p:nvGrpSpPr>
        <p:grpSpPr>
          <a:xfrm>
            <a:off x="-6264" y="3700039"/>
            <a:ext cx="9150267" cy="2325488"/>
            <a:chOff x="-6264" y="4933386"/>
            <a:chExt cx="9150267" cy="3100650"/>
          </a:xfrm>
        </p:grpSpPr>
        <p:sp>
          <p:nvSpPr>
            <p:cNvPr id="36" name="Shape 36"/>
            <p:cNvSpPr/>
            <p:nvPr/>
          </p:nvSpPr>
          <p:spPr>
            <a:xfrm>
              <a:off x="-7" y="5537200"/>
              <a:ext cx="9144008" cy="1574769"/>
            </a:xfrm>
            <a:custGeom>
              <a:avLst/>
              <a:gdLst/>
              <a:ahLst/>
              <a:cxnLst/>
              <a:rect l="0" t="0" r="0" b="0"/>
              <a:pathLst>
                <a:path w="9144009" h="1257301" extrusionOk="0">
                  <a:moveTo>
                    <a:pt x="5" y="266700"/>
                  </a:moveTo>
                  <a:cubicBezTo>
                    <a:pt x="8115305" y="1257301"/>
                    <a:pt x="7620009" y="0"/>
                    <a:pt x="9144009" y="186267"/>
                  </a:cubicBezTo>
                  <a:cubicBezTo>
                    <a:pt x="9144008" y="441678"/>
                    <a:pt x="9143998" y="818763"/>
                    <a:pt x="9143997" y="1074174"/>
                  </a:cubicBezTo>
                  <a:lnTo>
                    <a:pt x="0" y="1086874"/>
                  </a:lnTo>
                  <a:cubicBezTo>
                    <a:pt x="0" y="854041"/>
                    <a:pt x="5" y="499533"/>
                    <a:pt x="5" y="266700"/>
                  </a:cubicBezTo>
                  <a:close/>
                </a:path>
              </a:pathLst>
            </a:custGeom>
            <a:gradFill>
              <a:gsLst>
                <a:gs pos="0">
                  <a:srgbClr val="549FFF"/>
                </a:gs>
                <a:gs pos="100000">
                  <a:srgbClr val="003171">
                    <a:alpha val="51764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 rot="5400000" flipH="1">
              <a:off x="3018543" y="1908578"/>
              <a:ext cx="3100650" cy="9150266"/>
            </a:xfrm>
            <a:custGeom>
              <a:avLst/>
              <a:gdLst/>
              <a:ahLst/>
              <a:cxnLst/>
              <a:rect l="0" t="0" r="0" b="0"/>
              <a:pathLst>
                <a:path w="8053639" h="6879900" extrusionOk="0">
                  <a:moveTo>
                    <a:pt x="4696126" y="16025"/>
                  </a:moveTo>
                  <a:lnTo>
                    <a:pt x="2920537" y="0"/>
                  </a:lnTo>
                  <a:cubicBezTo>
                    <a:pt x="2927053" y="2293300"/>
                    <a:pt x="2933568" y="4586600"/>
                    <a:pt x="2940084" y="6879900"/>
                  </a:cubicBezTo>
                  <a:lnTo>
                    <a:pt x="4085318" y="6861462"/>
                  </a:lnTo>
                  <a:cubicBezTo>
                    <a:pt x="8053639" y="4651267"/>
                    <a:pt x="0" y="3113439"/>
                    <a:pt x="4696126" y="16025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78823"/>
                  </a:srgbClr>
                </a:gs>
                <a:gs pos="41000">
                  <a:srgbClr val="003171">
                    <a:alpha val="78823"/>
                  </a:srgbClr>
                </a:gs>
                <a:gs pos="100000">
                  <a:srgbClr val="003171">
                    <a:alpha val="78823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-7" y="5740400"/>
              <a:ext cx="9144010" cy="1574769"/>
            </a:xfrm>
            <a:custGeom>
              <a:avLst/>
              <a:gdLst/>
              <a:ahLst/>
              <a:cxnLst/>
              <a:rect l="0" t="0" r="0" b="0"/>
              <a:pathLst>
                <a:path w="9144011" h="1257301" extrusionOk="0">
                  <a:moveTo>
                    <a:pt x="7" y="266700"/>
                  </a:moveTo>
                  <a:cubicBezTo>
                    <a:pt x="8115307" y="1257301"/>
                    <a:pt x="7620011" y="0"/>
                    <a:pt x="9144011" y="186267"/>
                  </a:cubicBezTo>
                  <a:lnTo>
                    <a:pt x="9144011" y="921775"/>
                  </a:lnTo>
                  <a:lnTo>
                    <a:pt x="0" y="931914"/>
                  </a:lnTo>
                  <a:cubicBezTo>
                    <a:pt x="0" y="699081"/>
                    <a:pt x="7" y="499533"/>
                    <a:pt x="7" y="266700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81960"/>
                  </a:srgbClr>
                </a:gs>
                <a:gs pos="100000">
                  <a:srgbClr val="003171">
                    <a:alpha val="8196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6035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buNone/>
              <a:defRPr sz="24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52863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1451372"/>
            <a:ext cx="8229600" cy="329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lvl="0" indent="-116204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Font typeface="Noto Symbol"/>
              <a:buChar char="●"/>
              <a:defRPr/>
            </a:lvl1pPr>
            <a:lvl2pPr marL="639762" lvl="1" indent="-11652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/>
            </a:lvl2pPr>
            <a:lvl3pPr marL="914400" lvl="2" indent="-160655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●"/>
              <a:defRPr/>
            </a:lvl3pPr>
            <a:lvl4pPr marL="1187450" lvl="3" indent="-12700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Font typeface="Noto Symbol"/>
              <a:buChar char="●"/>
              <a:defRPr/>
            </a:lvl4pPr>
            <a:lvl5pPr marL="1462087" lvl="4" indent="-134937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Font typeface="Noto Symbol"/>
              <a:buChar char="●"/>
              <a:defRPr/>
            </a:lvl5pPr>
            <a:lvl6pPr marL="1737360" lvl="5" indent="-121920" algn="l" rtl="0">
              <a:spcBef>
                <a:spcPts val="360"/>
              </a:spcBef>
              <a:buClr>
                <a:schemeClr val="accent5"/>
              </a:buClr>
              <a:buFont typeface="Noto Symbol"/>
              <a:buChar char="●"/>
              <a:defRPr/>
            </a:lvl6pPr>
            <a:lvl7pPr marL="1920240" lvl="6" indent="-111760" algn="l" rtl="0">
              <a:spcBef>
                <a:spcPts val="320"/>
              </a:spcBef>
              <a:buClr>
                <a:schemeClr val="accent6"/>
              </a:buClr>
              <a:buFont typeface="Noto Symbol"/>
              <a:buChar char="●"/>
              <a:defRPr/>
            </a:lvl7pPr>
            <a:lvl8pPr marL="2194560" lvl="7" indent="-86360" algn="l" rtl="0">
              <a:spcBef>
                <a:spcPts val="320"/>
              </a:spcBef>
              <a:buClr>
                <a:schemeClr val="dk2"/>
              </a:buClr>
              <a:buFont typeface="Merriweather"/>
              <a:buChar char="•"/>
              <a:defRPr/>
            </a:lvl8pPr>
            <a:lvl9pPr marL="2468880" lvl="8" indent="-93979" algn="l" rtl="0">
              <a:spcBef>
                <a:spcPts val="280"/>
              </a:spcBef>
              <a:buClr>
                <a:schemeClr val="dk2"/>
              </a:buClr>
              <a:buFont typeface="Merriweather"/>
              <a:buChar char="•"/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2667000" y="4767262"/>
            <a:ext cx="33527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7924800" y="4767262"/>
            <a:ext cx="7620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chemeClr val="accen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defRPr sz="3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560"/>
              </a:spcBef>
              <a:buClr>
                <a:schemeClr val="dk2"/>
              </a:buClr>
              <a:buSzPct val="100000"/>
              <a:buFont typeface="Trebuchet MS"/>
              <a:defRPr sz="2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ctrTitle"/>
          </p:nvPr>
        </p:nvSpPr>
        <p:spPr>
          <a:xfrm>
            <a:off x="1082040" y="1242060"/>
            <a:ext cx="7050900" cy="1102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Air Pollution </a:t>
            </a:r>
            <a:r>
              <a:rPr lang="en" dirty="0" smtClean="0"/>
              <a:t>Unit</a:t>
            </a:r>
            <a:endParaRPr lang="en" dirty="0"/>
          </a:p>
        </p:txBody>
      </p:sp>
      <p:sp>
        <p:nvSpPr>
          <p:cNvPr id="52" name="Shape 52"/>
          <p:cNvSpPr txBox="1">
            <a:spLocks noGrp="1"/>
          </p:cNvSpPr>
          <p:nvPr>
            <p:ph type="subTitle" idx="1"/>
          </p:nvPr>
        </p:nvSpPr>
        <p:spPr>
          <a:xfrm>
            <a:off x="1082040" y="2423159"/>
            <a:ext cx="7035899" cy="694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Day 4:  Ozone</a:t>
            </a:r>
            <a:endParaRPr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hape 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4550" y="1006350"/>
            <a:ext cx="8754899" cy="3752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8800" y="1428750"/>
            <a:ext cx="5333999" cy="3424428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494475" y="652315"/>
            <a:ext cx="8305799" cy="5577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libri"/>
              <a:buNone/>
            </a:pPr>
            <a:r>
              <a:rPr lang="en" sz="45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Ozone “Hole” over time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457275" y="131428"/>
            <a:ext cx="8229600" cy="9942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libri"/>
              <a:buNone/>
            </a:pPr>
            <a:r>
              <a:rPr lang="en"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Largest ozone hole to date September 2006</a:t>
            </a:r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1775" y="1200175"/>
            <a:ext cx="3600599" cy="3600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57200" y="736375"/>
            <a:ext cx="8229600" cy="5286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Potential Effects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457200" y="1265022"/>
            <a:ext cx="8229600" cy="3292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ymbol"/>
              <a:buChar char="●"/>
            </a:pPr>
            <a:r>
              <a:rPr lang="en" sz="2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Increased UV radiation reaching the earth’s surface</a:t>
            </a:r>
          </a:p>
          <a:p>
            <a:pPr marL="273050" marR="0" lvl="0" indent="-273050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ymbol"/>
              <a:buChar char="●"/>
            </a:pPr>
            <a:r>
              <a:rPr lang="en" sz="2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Increased incidence of skin cancers</a:t>
            </a:r>
          </a:p>
          <a:p>
            <a:pPr marL="514350" marR="0" lvl="0" indent="-514350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Calibri"/>
              <a:buAutoNum type="arabicPeriod"/>
            </a:pPr>
            <a:r>
              <a:rPr lang="en" sz="2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Basal Cell – Squamous cell carcinomas</a:t>
            </a:r>
          </a:p>
          <a:p>
            <a:pPr marL="514350" marR="0" lvl="0" indent="-514350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Calibri"/>
              <a:buAutoNum type="arabicPeriod"/>
            </a:pPr>
            <a:r>
              <a:rPr lang="en" sz="2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Malignant melanoma</a:t>
            </a:r>
          </a:p>
          <a:p>
            <a:pPr marL="514350" marR="0" lvl="0" indent="-514350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ymbol"/>
              <a:buChar char="●"/>
            </a:pPr>
            <a:r>
              <a:rPr lang="en" sz="2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Cataracts</a:t>
            </a:r>
          </a:p>
          <a:p>
            <a:pPr marL="514350" marR="0" lvl="0" indent="-514350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ymbol"/>
              <a:buChar char="●"/>
            </a:pPr>
            <a:r>
              <a:rPr lang="en" sz="2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Repressed Immune Systems</a:t>
            </a:r>
          </a:p>
          <a:p>
            <a:pPr marL="514350" marR="0" lvl="0" indent="-514350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ymbol"/>
              <a:buChar char="●"/>
            </a:pPr>
            <a:r>
              <a:rPr lang="en" sz="2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Crop damage (foliage and cyanobacteria)</a:t>
            </a:r>
          </a:p>
          <a:p>
            <a:pPr marL="514350" marR="0" lvl="0" indent="-514350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ymbol"/>
              <a:buNone/>
            </a:pPr>
            <a:endParaRPr sz="2600" b="0" i="0" u="none" strike="noStrike" cap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799" cy="500633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libri"/>
              <a:buNone/>
            </a:pPr>
            <a:r>
              <a:rPr lang="en" sz="28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Atmospheric Scientists: 1995 Nobel Prize in Chemistry</a:t>
            </a:r>
          </a:p>
        </p:txBody>
      </p:sp>
      <p:pic>
        <p:nvPicPr>
          <p:cNvPr id="115" name="Shape 1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032550"/>
            <a:ext cx="2209799" cy="289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75548" y="1943099"/>
            <a:ext cx="2045999" cy="185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82900" y="2346800"/>
            <a:ext cx="3042299" cy="215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/>
          <p:nvPr/>
        </p:nvSpPr>
        <p:spPr>
          <a:xfrm>
            <a:off x="737150" y="1666200"/>
            <a:ext cx="2356499" cy="276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Mario Molina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3093649" y="1272401"/>
            <a:ext cx="2209799" cy="276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800" b="0" i="0" u="none" strike="noStrike" cap="none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Sherwood Roland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6514375" y="1943100"/>
            <a:ext cx="1884299" cy="276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Paul Crutzen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Montreal Protocol - 1987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dirty="0"/>
              <a:t>International treaty designed to protect the ozone layers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Phase out the use of chemicals that deplete the ozone layer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Played a major role </a:t>
            </a:r>
            <a:r>
              <a:rPr lang="en" dirty="0" smtClean="0"/>
              <a:t>in slowing </a:t>
            </a:r>
            <a:r>
              <a:rPr lang="en" dirty="0"/>
              <a:t>the destruction of the ozone layer.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ctrTitle"/>
          </p:nvPr>
        </p:nvSpPr>
        <p:spPr>
          <a:xfrm>
            <a:off x="1082040" y="1242060"/>
            <a:ext cx="7050900" cy="1102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Air Pollution Sorting Cards</a:t>
            </a:r>
          </a:p>
        </p:txBody>
      </p:sp>
      <p:sp>
        <p:nvSpPr>
          <p:cNvPr id="52" name="Shape 52"/>
          <p:cNvSpPr txBox="1">
            <a:spLocks noGrp="1"/>
          </p:cNvSpPr>
          <p:nvPr>
            <p:ph type="subTitle" idx="1"/>
          </p:nvPr>
        </p:nvSpPr>
        <p:spPr>
          <a:xfrm>
            <a:off x="1082040" y="2423159"/>
            <a:ext cx="7035899" cy="694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106751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Shape 57"/>
          <p:cNvPicPr preferRelativeResize="0"/>
          <p:nvPr/>
        </p:nvPicPr>
        <p:blipFill rotWithShape="1">
          <a:blip r:embed="rId3">
            <a:alphaModFix/>
          </a:blip>
          <a:srcRect r="4425" b="16853"/>
          <a:stretch/>
        </p:blipFill>
        <p:spPr>
          <a:xfrm>
            <a:off x="479075" y="434825"/>
            <a:ext cx="8180100" cy="432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310601"/>
            <a:ext cx="8229600" cy="6534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libri"/>
              <a:buNone/>
            </a:pPr>
            <a:r>
              <a:rPr lang="en"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Ozone: The Good and The Bad</a:t>
            </a:r>
          </a:p>
        </p:txBody>
      </p:sp>
      <p:pic>
        <p:nvPicPr>
          <p:cNvPr id="63" name="Shape 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0323" y="1197675"/>
            <a:ext cx="5426399" cy="3693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stratospheric ozone destroy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045" y="86957"/>
            <a:ext cx="5029200" cy="472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00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stratospheric ozone destroyed by cf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617213"/>
            <a:ext cx="7295092" cy="350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8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508550" y="330475"/>
            <a:ext cx="7848599" cy="443399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libri"/>
              <a:buNone/>
            </a:pPr>
            <a:r>
              <a:rPr lang="en" sz="45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How Ozone is Made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756" y="810151"/>
            <a:ext cx="5405366" cy="400551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90562"/>
            <a:ext cx="6858000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01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211200"/>
            <a:ext cx="8229600" cy="5286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Ozone Science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457200" y="680049"/>
            <a:ext cx="8229600" cy="3292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ymbol"/>
              <a:buChar char="●"/>
            </a:pPr>
            <a:r>
              <a:rPr lang="en" sz="2600" b="0" i="0" u="none" strike="noStrike" cap="none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Two components of ozone depletion</a:t>
            </a:r>
          </a:p>
          <a:p>
            <a:pPr marL="514350" marR="0" lvl="0" indent="-514350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Calibri"/>
              <a:buAutoNum type="arabicPeriod"/>
            </a:pPr>
            <a:r>
              <a:rPr lang="en" sz="2600" b="0" i="0" u="none" strike="noStrike" cap="none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Steady decline 4% per decade since late 1970s</a:t>
            </a:r>
          </a:p>
          <a:p>
            <a:pPr marL="514350" marR="0" lvl="0" indent="-514350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Calibri"/>
              <a:buAutoNum type="arabicPeriod"/>
            </a:pPr>
            <a:r>
              <a:rPr lang="en" sz="2600" b="0" i="0" u="none" strike="noStrike" cap="none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Larger seasonal decline above the poles</a:t>
            </a:r>
          </a:p>
          <a:p>
            <a:pPr marL="514350" marR="0" lvl="0" indent="-514350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ymbol"/>
              <a:buChar char="●"/>
            </a:pPr>
            <a:r>
              <a:rPr lang="en" sz="2600" b="0" i="0" u="none" strike="noStrike" cap="none" dirty="0" smtClean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Free </a:t>
            </a:r>
            <a:r>
              <a:rPr lang="en" sz="2600" b="0" i="0" u="none" strike="noStrike" cap="none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halogen atoms (The real culprit)</a:t>
            </a:r>
          </a:p>
          <a:p>
            <a:pPr marL="514350" marR="0" lvl="0" indent="-514350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ymbol"/>
              <a:buChar char="●"/>
            </a:pPr>
            <a:r>
              <a:rPr lang="en" sz="2600" b="0" i="0" u="none" strike="noStrike" cap="none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1 </a:t>
            </a:r>
            <a:r>
              <a:rPr lang="en" sz="2600" b="0" i="0" u="none" strike="noStrike" cap="none" dirty="0" smtClean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Cl </a:t>
            </a:r>
            <a:r>
              <a:rPr lang="en" sz="2600" b="0" i="0" u="none" strike="noStrike" cap="none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atom can potentially destroy 100 000 Ozone mlcs</a:t>
            </a:r>
          </a:p>
          <a:p>
            <a:pPr marL="514350" marR="0" lvl="0" indent="-514350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ymbol"/>
              <a:buChar char="●"/>
            </a:pPr>
            <a:r>
              <a:rPr lang="en" sz="2600" b="0" i="0" u="none" strike="noStrike" cap="none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UVA – </a:t>
            </a:r>
            <a:r>
              <a:rPr lang="en" sz="2600" b="0" i="0" u="none" strike="noStrike" cap="none" dirty="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UVB (270-315 nm)</a:t>
            </a:r>
            <a:r>
              <a:rPr lang="en" sz="2600" b="0" i="0" u="none" strike="noStrike" cap="none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– UVC</a:t>
            </a:r>
          </a:p>
          <a:p>
            <a:pPr marL="514350" marR="0" lvl="0" indent="-514350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ymbol"/>
              <a:buNone/>
            </a:pPr>
            <a:endParaRPr sz="2600" b="0" i="0" u="none" strike="noStrike" cap="none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514350" marR="0" lvl="0" indent="-514350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ymbol"/>
              <a:buNone/>
            </a:pPr>
            <a:endParaRPr sz="2600" b="0" i="0" u="none" strike="noStrike" cap="none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ave">
  <a:themeElements>
    <a:clrScheme name="Custom 506">
      <a:dk1>
        <a:srgbClr val="000000"/>
      </a:dk1>
      <a:lt1>
        <a:srgbClr val="FFFFFF"/>
      </a:lt1>
      <a:dk2>
        <a:srgbClr val="00387E"/>
      </a:dk2>
      <a:lt2>
        <a:srgbClr val="C6D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87E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2273</TotalTime>
  <Words>168</Words>
  <Application>Microsoft Office PowerPoint</Application>
  <PresentationFormat>On-screen Show (16:9)</PresentationFormat>
  <Paragraphs>30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Arial</vt:lpstr>
      <vt:lpstr>Merriweather</vt:lpstr>
      <vt:lpstr>Trebuchet MS</vt:lpstr>
      <vt:lpstr>Noto Symbol</vt:lpstr>
      <vt:lpstr>wave</vt:lpstr>
      <vt:lpstr>Air Pollution Unit</vt:lpstr>
      <vt:lpstr>Air Pollution Sorting Cards</vt:lpstr>
      <vt:lpstr>PowerPoint Presentation</vt:lpstr>
      <vt:lpstr>Ozone: The Good and The Bad</vt:lpstr>
      <vt:lpstr>PowerPoint Presentation</vt:lpstr>
      <vt:lpstr>PowerPoint Presentation</vt:lpstr>
      <vt:lpstr>How Ozone is Made</vt:lpstr>
      <vt:lpstr>PowerPoint Presentation</vt:lpstr>
      <vt:lpstr>Ozone Science</vt:lpstr>
      <vt:lpstr>PowerPoint Presentation</vt:lpstr>
      <vt:lpstr>Ozone “Hole” over time</vt:lpstr>
      <vt:lpstr>Largest ozone hole to date September 2006</vt:lpstr>
      <vt:lpstr>Potential Effects</vt:lpstr>
      <vt:lpstr>Atmospheric Scientists: 1995 Nobel Prize in Chemistry</vt:lpstr>
      <vt:lpstr>The Montreal Protocol - 1987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 Pollution Unit</dc:title>
  <dc:creator>COLLIER, RANDI</dc:creator>
  <cp:lastModifiedBy>COLLIER, RANDI</cp:lastModifiedBy>
  <cp:revision>11</cp:revision>
  <cp:lastPrinted>2016-02-22T14:36:42Z</cp:lastPrinted>
  <dcterms:modified xsi:type="dcterms:W3CDTF">2019-03-07T19:31:43Z</dcterms:modified>
</cp:coreProperties>
</file>