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Lst>
  <p:notesMasterIdLst>
    <p:notesMasterId r:id="rId29"/>
  </p:notesMasterIdLst>
  <p:handoutMasterIdLst>
    <p:handoutMasterId r:id="rId30"/>
  </p:handoutMasterIdLst>
  <p:sldIdLst>
    <p:sldId id="260" r:id="rId3"/>
    <p:sldId id="263" r:id="rId4"/>
    <p:sldId id="264" r:id="rId5"/>
    <p:sldId id="265" r:id="rId6"/>
    <p:sldId id="266" r:id="rId7"/>
    <p:sldId id="267" r:id="rId8"/>
    <p:sldId id="268" r:id="rId9"/>
    <p:sldId id="269" r:id="rId10"/>
    <p:sldId id="270" r:id="rId11"/>
    <p:sldId id="271" r:id="rId12"/>
    <p:sldId id="272" r:id="rId13"/>
    <p:sldId id="273" r:id="rId14"/>
    <p:sldId id="274" r:id="rId15"/>
    <p:sldId id="275" r:id="rId16"/>
    <p:sldId id="276" r:id="rId17"/>
    <p:sldId id="277" r:id="rId18"/>
    <p:sldId id="278" r:id="rId19"/>
    <p:sldId id="279" r:id="rId20"/>
    <p:sldId id="280" r:id="rId21"/>
    <p:sldId id="281" r:id="rId22"/>
    <p:sldId id="282" r:id="rId23"/>
    <p:sldId id="283" r:id="rId24"/>
    <p:sldId id="284" r:id="rId25"/>
    <p:sldId id="285" r:id="rId26"/>
    <p:sldId id="258" r:id="rId27"/>
    <p:sldId id="259" r:id="rId28"/>
  </p:sldIdLst>
  <p:sldSz cx="9144000" cy="6858000" type="screen4x3"/>
  <p:notesSz cx="9296400" cy="70104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0"/>
    <p:restoredTop sz="94600"/>
  </p:normalViewPr>
  <p:slideViewPr>
    <p:cSldViewPr snapToGrid="0">
      <p:cViewPr varScale="1">
        <p:scale>
          <a:sx n="109" d="100"/>
          <a:sy n="109" d="100"/>
        </p:scale>
        <p:origin x="167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28440" cy="351737"/>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5265809" y="1"/>
            <a:ext cx="4028440" cy="351737"/>
          </a:xfrm>
          <a:prstGeom prst="rect">
            <a:avLst/>
          </a:prstGeom>
        </p:spPr>
        <p:txBody>
          <a:bodyPr vert="horz" lIns="93177" tIns="46589" rIns="93177" bIns="46589" rtlCol="0"/>
          <a:lstStyle>
            <a:lvl1pPr algn="r">
              <a:defRPr sz="1200"/>
            </a:lvl1pPr>
          </a:lstStyle>
          <a:p>
            <a:fld id="{8D28F2F6-0071-421D-903C-041AFE62D796}" type="datetimeFigureOut">
              <a:rPr lang="en-US" smtClean="0"/>
              <a:t>1/15/2018</a:t>
            </a:fld>
            <a:endParaRPr lang="en-US"/>
          </a:p>
        </p:txBody>
      </p:sp>
      <p:sp>
        <p:nvSpPr>
          <p:cNvPr id="4" name="Footer Placeholder 3"/>
          <p:cNvSpPr>
            <a:spLocks noGrp="1"/>
          </p:cNvSpPr>
          <p:nvPr>
            <p:ph type="ftr" sz="quarter" idx="2"/>
          </p:nvPr>
        </p:nvSpPr>
        <p:spPr>
          <a:xfrm>
            <a:off x="0" y="6658664"/>
            <a:ext cx="4028440" cy="351736"/>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5265809" y="6658664"/>
            <a:ext cx="4028440" cy="351736"/>
          </a:xfrm>
          <a:prstGeom prst="rect">
            <a:avLst/>
          </a:prstGeom>
        </p:spPr>
        <p:txBody>
          <a:bodyPr vert="horz" lIns="93177" tIns="46589" rIns="93177" bIns="46589" rtlCol="0" anchor="b"/>
          <a:lstStyle>
            <a:lvl1pPr algn="r">
              <a:defRPr sz="1200"/>
            </a:lvl1pPr>
          </a:lstStyle>
          <a:p>
            <a:fld id="{DA1020F3-92FB-47A3-8130-A2FBAB4EB385}" type="slidenum">
              <a:rPr lang="en-US" smtClean="0"/>
              <a:t>‹#›</a:t>
            </a:fld>
            <a:endParaRPr lang="en-US"/>
          </a:p>
        </p:txBody>
      </p:sp>
    </p:spTree>
    <p:extLst>
      <p:ext uri="{BB962C8B-B14F-4D97-AF65-F5344CB8AC3E}">
        <p14:creationId xmlns:p14="http://schemas.microsoft.com/office/powerpoint/2010/main" val="38242183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4028440" cy="350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defRPr sz="1200"/>
            </a:lvl1pPr>
          </a:lstStyle>
          <a:p>
            <a:endParaRPr lang="en-US" altLang="en-US"/>
          </a:p>
        </p:txBody>
      </p:sp>
      <p:sp>
        <p:nvSpPr>
          <p:cNvPr id="36867" name="Rectangle 3"/>
          <p:cNvSpPr>
            <a:spLocks noGrp="1" noChangeArrowheads="1"/>
          </p:cNvSpPr>
          <p:nvPr>
            <p:ph type="dt" idx="1"/>
          </p:nvPr>
        </p:nvSpPr>
        <p:spPr bwMode="auto">
          <a:xfrm>
            <a:off x="5265809" y="0"/>
            <a:ext cx="4028440" cy="350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lgn="r">
              <a:defRPr sz="1200"/>
            </a:lvl1pPr>
          </a:lstStyle>
          <a:p>
            <a:endParaRPr lang="en-US" altLang="en-US"/>
          </a:p>
        </p:txBody>
      </p:sp>
      <p:sp>
        <p:nvSpPr>
          <p:cNvPr id="36868" name="Rectangle 4"/>
          <p:cNvSpPr>
            <a:spLocks noGrp="1" noRot="1" noChangeAspect="1" noChangeArrowheads="1" noTextEdit="1"/>
          </p:cNvSpPr>
          <p:nvPr>
            <p:ph type="sldImg" idx="2"/>
          </p:nvPr>
        </p:nvSpPr>
        <p:spPr bwMode="auto">
          <a:xfrm>
            <a:off x="2895600" y="525463"/>
            <a:ext cx="3505200" cy="26289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6869" name="Rectangle 5"/>
          <p:cNvSpPr>
            <a:spLocks noGrp="1" noChangeArrowheads="1"/>
          </p:cNvSpPr>
          <p:nvPr>
            <p:ph type="body" sz="quarter" idx="3"/>
          </p:nvPr>
        </p:nvSpPr>
        <p:spPr bwMode="auto">
          <a:xfrm>
            <a:off x="929640" y="3329940"/>
            <a:ext cx="7437120" cy="3154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6870" name="Rectangle 6"/>
          <p:cNvSpPr>
            <a:spLocks noGrp="1" noChangeArrowheads="1"/>
          </p:cNvSpPr>
          <p:nvPr>
            <p:ph type="ftr" sz="quarter" idx="4"/>
          </p:nvPr>
        </p:nvSpPr>
        <p:spPr bwMode="auto">
          <a:xfrm>
            <a:off x="0" y="6658664"/>
            <a:ext cx="4028440" cy="350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defRPr sz="1200"/>
            </a:lvl1pPr>
          </a:lstStyle>
          <a:p>
            <a:endParaRPr lang="en-US" altLang="en-US"/>
          </a:p>
        </p:txBody>
      </p:sp>
      <p:sp>
        <p:nvSpPr>
          <p:cNvPr id="36871" name="Rectangle 7"/>
          <p:cNvSpPr>
            <a:spLocks noGrp="1" noChangeArrowheads="1"/>
          </p:cNvSpPr>
          <p:nvPr>
            <p:ph type="sldNum" sz="quarter" idx="5"/>
          </p:nvPr>
        </p:nvSpPr>
        <p:spPr bwMode="auto">
          <a:xfrm>
            <a:off x="5265809" y="6658664"/>
            <a:ext cx="4028440" cy="350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lgn="r">
              <a:defRPr sz="1200"/>
            </a:lvl1pPr>
          </a:lstStyle>
          <a:p>
            <a:fld id="{7BAA653F-32FA-4284-A8DA-0765D86DD3EB}"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Shape 72"/>
          <p:cNvSpPr txBox="1">
            <a:spLocks noGrp="1"/>
          </p:cNvSpPr>
          <p:nvPr>
            <p:ph type="body" idx="1"/>
          </p:nvPr>
        </p:nvSpPr>
        <p:spPr>
          <a:xfrm>
            <a:off x="929642" y="3329940"/>
            <a:ext cx="7437119" cy="3154680"/>
          </a:xfrm>
          <a:prstGeom prst="rect">
            <a:avLst/>
          </a:prstGeom>
        </p:spPr>
        <p:txBody>
          <a:bodyPr lIns="93162" tIns="93162" rIns="93162" bIns="93162" anchor="ctr" anchorCtr="0">
            <a:noAutofit/>
          </a:bodyPr>
          <a:lstStyle/>
          <a:p>
            <a:pPr>
              <a:spcBef>
                <a:spcPts val="0"/>
              </a:spcBef>
            </a:pPr>
            <a:endParaRPr/>
          </a:p>
        </p:txBody>
      </p:sp>
      <p:sp>
        <p:nvSpPr>
          <p:cNvPr id="73" name="Shape 73"/>
          <p:cNvSpPr>
            <a:spLocks noGrp="1" noRot="1" noChangeAspect="1"/>
          </p:cNvSpPr>
          <p:nvPr>
            <p:ph type="sldImg" idx="2"/>
          </p:nvPr>
        </p:nvSpPr>
        <p:spPr>
          <a:xfrm>
            <a:off x="2895600" y="525463"/>
            <a:ext cx="3505200" cy="26289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0719801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Shape 132"/>
          <p:cNvSpPr txBox="1">
            <a:spLocks noGrp="1"/>
          </p:cNvSpPr>
          <p:nvPr>
            <p:ph type="body" idx="1"/>
          </p:nvPr>
        </p:nvSpPr>
        <p:spPr>
          <a:xfrm>
            <a:off x="929642" y="3329940"/>
            <a:ext cx="7437119" cy="3154680"/>
          </a:xfrm>
          <a:prstGeom prst="rect">
            <a:avLst/>
          </a:prstGeom>
        </p:spPr>
        <p:txBody>
          <a:bodyPr lIns="93162" tIns="93162" rIns="93162" bIns="93162" anchor="ctr" anchorCtr="0">
            <a:noAutofit/>
          </a:bodyPr>
          <a:lstStyle/>
          <a:p>
            <a:pPr>
              <a:spcBef>
                <a:spcPts val="0"/>
              </a:spcBef>
            </a:pPr>
            <a:endParaRPr/>
          </a:p>
        </p:txBody>
      </p:sp>
      <p:sp>
        <p:nvSpPr>
          <p:cNvPr id="133" name="Shape 133"/>
          <p:cNvSpPr>
            <a:spLocks noGrp="1" noRot="1" noChangeAspect="1"/>
          </p:cNvSpPr>
          <p:nvPr>
            <p:ph type="sldImg" idx="2"/>
          </p:nvPr>
        </p:nvSpPr>
        <p:spPr>
          <a:xfrm>
            <a:off x="2895600" y="525463"/>
            <a:ext cx="3505200" cy="26289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3395237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Shape 138"/>
          <p:cNvSpPr txBox="1">
            <a:spLocks noGrp="1"/>
          </p:cNvSpPr>
          <p:nvPr>
            <p:ph type="body" idx="1"/>
          </p:nvPr>
        </p:nvSpPr>
        <p:spPr>
          <a:xfrm>
            <a:off x="929642" y="3329940"/>
            <a:ext cx="7437119" cy="3154680"/>
          </a:xfrm>
          <a:prstGeom prst="rect">
            <a:avLst/>
          </a:prstGeom>
        </p:spPr>
        <p:txBody>
          <a:bodyPr lIns="93162" tIns="93162" rIns="93162" bIns="93162" anchor="ctr" anchorCtr="0">
            <a:noAutofit/>
          </a:bodyPr>
          <a:lstStyle/>
          <a:p>
            <a:pPr>
              <a:spcBef>
                <a:spcPts val="0"/>
              </a:spcBef>
            </a:pPr>
            <a:endParaRPr/>
          </a:p>
        </p:txBody>
      </p:sp>
      <p:sp>
        <p:nvSpPr>
          <p:cNvPr id="139" name="Shape 139"/>
          <p:cNvSpPr>
            <a:spLocks noGrp="1" noRot="1" noChangeAspect="1"/>
          </p:cNvSpPr>
          <p:nvPr>
            <p:ph type="sldImg" idx="2"/>
          </p:nvPr>
        </p:nvSpPr>
        <p:spPr>
          <a:xfrm>
            <a:off x="2895600" y="525463"/>
            <a:ext cx="3505200" cy="26289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9198344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Shape 145"/>
          <p:cNvSpPr txBox="1">
            <a:spLocks noGrp="1"/>
          </p:cNvSpPr>
          <p:nvPr>
            <p:ph type="body" idx="1"/>
          </p:nvPr>
        </p:nvSpPr>
        <p:spPr>
          <a:xfrm>
            <a:off x="929642" y="3329940"/>
            <a:ext cx="7437119" cy="3154680"/>
          </a:xfrm>
          <a:prstGeom prst="rect">
            <a:avLst/>
          </a:prstGeom>
        </p:spPr>
        <p:txBody>
          <a:bodyPr lIns="93162" tIns="93162" rIns="93162" bIns="93162" anchor="ctr" anchorCtr="0">
            <a:noAutofit/>
          </a:bodyPr>
          <a:lstStyle/>
          <a:p>
            <a:pPr>
              <a:spcBef>
                <a:spcPts val="0"/>
              </a:spcBef>
            </a:pPr>
            <a:endParaRPr/>
          </a:p>
        </p:txBody>
      </p:sp>
      <p:sp>
        <p:nvSpPr>
          <p:cNvPr id="146" name="Shape 146"/>
          <p:cNvSpPr>
            <a:spLocks noGrp="1" noRot="1" noChangeAspect="1"/>
          </p:cNvSpPr>
          <p:nvPr>
            <p:ph type="sldImg" idx="2"/>
          </p:nvPr>
        </p:nvSpPr>
        <p:spPr>
          <a:xfrm>
            <a:off x="2895600" y="525463"/>
            <a:ext cx="3505200" cy="26289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9981444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Shape 154"/>
          <p:cNvSpPr txBox="1">
            <a:spLocks noGrp="1"/>
          </p:cNvSpPr>
          <p:nvPr>
            <p:ph type="body" idx="1"/>
          </p:nvPr>
        </p:nvSpPr>
        <p:spPr>
          <a:xfrm>
            <a:off x="929642" y="3329940"/>
            <a:ext cx="7437119" cy="3154680"/>
          </a:xfrm>
          <a:prstGeom prst="rect">
            <a:avLst/>
          </a:prstGeom>
        </p:spPr>
        <p:txBody>
          <a:bodyPr lIns="93162" tIns="93162" rIns="93162" bIns="93162" anchor="ctr" anchorCtr="0">
            <a:noAutofit/>
          </a:bodyPr>
          <a:lstStyle/>
          <a:p>
            <a:pPr>
              <a:spcBef>
                <a:spcPts val="0"/>
              </a:spcBef>
            </a:pPr>
            <a:endParaRPr/>
          </a:p>
        </p:txBody>
      </p:sp>
      <p:sp>
        <p:nvSpPr>
          <p:cNvPr id="155" name="Shape 155"/>
          <p:cNvSpPr>
            <a:spLocks noGrp="1" noRot="1" noChangeAspect="1"/>
          </p:cNvSpPr>
          <p:nvPr>
            <p:ph type="sldImg" idx="2"/>
          </p:nvPr>
        </p:nvSpPr>
        <p:spPr>
          <a:xfrm>
            <a:off x="2895600" y="525463"/>
            <a:ext cx="3505200" cy="26289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111497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Shape 161"/>
          <p:cNvSpPr txBox="1">
            <a:spLocks noGrp="1"/>
          </p:cNvSpPr>
          <p:nvPr>
            <p:ph type="body" idx="1"/>
          </p:nvPr>
        </p:nvSpPr>
        <p:spPr>
          <a:xfrm>
            <a:off x="929642" y="3329940"/>
            <a:ext cx="7437119" cy="3154680"/>
          </a:xfrm>
          <a:prstGeom prst="rect">
            <a:avLst/>
          </a:prstGeom>
        </p:spPr>
        <p:txBody>
          <a:bodyPr lIns="93162" tIns="93162" rIns="93162" bIns="93162" anchor="ctr" anchorCtr="0">
            <a:noAutofit/>
          </a:bodyPr>
          <a:lstStyle/>
          <a:p>
            <a:pPr>
              <a:spcBef>
                <a:spcPts val="0"/>
              </a:spcBef>
            </a:pPr>
            <a:endParaRPr/>
          </a:p>
        </p:txBody>
      </p:sp>
      <p:sp>
        <p:nvSpPr>
          <p:cNvPr id="162" name="Shape 162"/>
          <p:cNvSpPr>
            <a:spLocks noGrp="1" noRot="1" noChangeAspect="1"/>
          </p:cNvSpPr>
          <p:nvPr>
            <p:ph type="sldImg" idx="2"/>
          </p:nvPr>
        </p:nvSpPr>
        <p:spPr>
          <a:xfrm>
            <a:off x="2895600" y="525463"/>
            <a:ext cx="3505200" cy="26289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0211532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Shape 167"/>
          <p:cNvSpPr txBox="1">
            <a:spLocks noGrp="1"/>
          </p:cNvSpPr>
          <p:nvPr>
            <p:ph type="body" idx="1"/>
          </p:nvPr>
        </p:nvSpPr>
        <p:spPr>
          <a:xfrm>
            <a:off x="929642" y="3329940"/>
            <a:ext cx="7437119" cy="3154680"/>
          </a:xfrm>
          <a:prstGeom prst="rect">
            <a:avLst/>
          </a:prstGeom>
        </p:spPr>
        <p:txBody>
          <a:bodyPr lIns="93162" tIns="93162" rIns="93162" bIns="93162" anchor="ctr" anchorCtr="0">
            <a:noAutofit/>
          </a:bodyPr>
          <a:lstStyle/>
          <a:p>
            <a:pPr>
              <a:spcBef>
                <a:spcPts val="0"/>
              </a:spcBef>
            </a:pPr>
            <a:endParaRPr/>
          </a:p>
        </p:txBody>
      </p:sp>
      <p:sp>
        <p:nvSpPr>
          <p:cNvPr id="168" name="Shape 168"/>
          <p:cNvSpPr>
            <a:spLocks noGrp="1" noRot="1" noChangeAspect="1"/>
          </p:cNvSpPr>
          <p:nvPr>
            <p:ph type="sldImg" idx="2"/>
          </p:nvPr>
        </p:nvSpPr>
        <p:spPr>
          <a:xfrm>
            <a:off x="2895600" y="525463"/>
            <a:ext cx="3505200" cy="26289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0073241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Shape 173"/>
          <p:cNvSpPr txBox="1">
            <a:spLocks noGrp="1"/>
          </p:cNvSpPr>
          <p:nvPr>
            <p:ph type="body" idx="1"/>
          </p:nvPr>
        </p:nvSpPr>
        <p:spPr>
          <a:xfrm>
            <a:off x="929642" y="3329940"/>
            <a:ext cx="7437119" cy="3154680"/>
          </a:xfrm>
          <a:prstGeom prst="rect">
            <a:avLst/>
          </a:prstGeom>
        </p:spPr>
        <p:txBody>
          <a:bodyPr lIns="93162" tIns="93162" rIns="93162" bIns="93162" anchor="ctr" anchorCtr="0">
            <a:noAutofit/>
          </a:bodyPr>
          <a:lstStyle/>
          <a:p>
            <a:pPr>
              <a:spcBef>
                <a:spcPts val="0"/>
              </a:spcBef>
            </a:pPr>
            <a:endParaRPr/>
          </a:p>
        </p:txBody>
      </p:sp>
      <p:sp>
        <p:nvSpPr>
          <p:cNvPr id="174" name="Shape 174"/>
          <p:cNvSpPr>
            <a:spLocks noGrp="1" noRot="1" noChangeAspect="1"/>
          </p:cNvSpPr>
          <p:nvPr>
            <p:ph type="sldImg" idx="2"/>
          </p:nvPr>
        </p:nvSpPr>
        <p:spPr>
          <a:xfrm>
            <a:off x="2895600" y="525463"/>
            <a:ext cx="3505200" cy="26289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6026414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Shape 181"/>
          <p:cNvSpPr>
            <a:spLocks noGrp="1" noRot="1" noChangeAspect="1"/>
          </p:cNvSpPr>
          <p:nvPr>
            <p:ph type="sldImg" idx="2"/>
          </p:nvPr>
        </p:nvSpPr>
        <p:spPr>
          <a:xfrm>
            <a:off x="2895600" y="525463"/>
            <a:ext cx="3505200" cy="26289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82" name="Shape 182"/>
          <p:cNvSpPr txBox="1">
            <a:spLocks noGrp="1"/>
          </p:cNvSpPr>
          <p:nvPr>
            <p:ph type="body" idx="1"/>
          </p:nvPr>
        </p:nvSpPr>
        <p:spPr>
          <a:xfrm>
            <a:off x="929642" y="3329940"/>
            <a:ext cx="7437119" cy="3154680"/>
          </a:xfrm>
          <a:prstGeom prst="rect">
            <a:avLst/>
          </a:prstGeom>
        </p:spPr>
        <p:txBody>
          <a:bodyPr lIns="93162" tIns="93162" rIns="93162" bIns="93162" anchor="t" anchorCtr="0">
            <a:noAutofit/>
          </a:bodyPr>
          <a:lstStyle/>
          <a:p>
            <a:pPr>
              <a:spcBef>
                <a:spcPts val="0"/>
              </a:spcBef>
            </a:pPr>
            <a:endParaRPr/>
          </a:p>
        </p:txBody>
      </p:sp>
    </p:spTree>
    <p:extLst>
      <p:ext uri="{BB962C8B-B14F-4D97-AF65-F5344CB8AC3E}">
        <p14:creationId xmlns:p14="http://schemas.microsoft.com/office/powerpoint/2010/main" val="23640354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Shape 65"/>
          <p:cNvSpPr txBox="1">
            <a:spLocks noGrp="1"/>
          </p:cNvSpPr>
          <p:nvPr>
            <p:ph type="body" idx="1"/>
          </p:nvPr>
        </p:nvSpPr>
        <p:spPr>
          <a:xfrm>
            <a:off x="929642" y="3329940"/>
            <a:ext cx="7437119" cy="3154680"/>
          </a:xfrm>
          <a:prstGeom prst="rect">
            <a:avLst/>
          </a:prstGeom>
        </p:spPr>
        <p:txBody>
          <a:bodyPr lIns="93162" tIns="93162" rIns="93162" bIns="93162" anchor="ctr" anchorCtr="0">
            <a:noAutofit/>
          </a:bodyPr>
          <a:lstStyle/>
          <a:p>
            <a:pPr>
              <a:spcBef>
                <a:spcPts val="0"/>
              </a:spcBef>
            </a:pPr>
            <a:endParaRPr/>
          </a:p>
        </p:txBody>
      </p:sp>
      <p:sp>
        <p:nvSpPr>
          <p:cNvPr id="66" name="Shape 66"/>
          <p:cNvSpPr>
            <a:spLocks noGrp="1" noRot="1" noChangeAspect="1"/>
          </p:cNvSpPr>
          <p:nvPr>
            <p:ph type="sldImg" idx="2"/>
          </p:nvPr>
        </p:nvSpPr>
        <p:spPr>
          <a:xfrm>
            <a:off x="2895600" y="525463"/>
            <a:ext cx="3505200" cy="26289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416334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Shape 79"/>
          <p:cNvSpPr txBox="1">
            <a:spLocks noGrp="1"/>
          </p:cNvSpPr>
          <p:nvPr>
            <p:ph type="body" idx="1"/>
          </p:nvPr>
        </p:nvSpPr>
        <p:spPr>
          <a:xfrm>
            <a:off x="929642" y="3329940"/>
            <a:ext cx="7437119" cy="3154680"/>
          </a:xfrm>
          <a:prstGeom prst="rect">
            <a:avLst/>
          </a:prstGeom>
        </p:spPr>
        <p:txBody>
          <a:bodyPr lIns="93162" tIns="93162" rIns="93162" bIns="93162" anchor="ctr" anchorCtr="0">
            <a:noAutofit/>
          </a:bodyPr>
          <a:lstStyle/>
          <a:p>
            <a:pPr>
              <a:spcBef>
                <a:spcPts val="0"/>
              </a:spcBef>
            </a:pPr>
            <a:endParaRPr/>
          </a:p>
        </p:txBody>
      </p:sp>
      <p:sp>
        <p:nvSpPr>
          <p:cNvPr id="80" name="Shape 80"/>
          <p:cNvSpPr>
            <a:spLocks noGrp="1" noRot="1" noChangeAspect="1"/>
          </p:cNvSpPr>
          <p:nvPr>
            <p:ph type="sldImg" idx="2"/>
          </p:nvPr>
        </p:nvSpPr>
        <p:spPr>
          <a:xfrm>
            <a:off x="2895600" y="525463"/>
            <a:ext cx="3505200" cy="26289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625982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Shape 86"/>
          <p:cNvSpPr txBox="1">
            <a:spLocks noGrp="1"/>
          </p:cNvSpPr>
          <p:nvPr>
            <p:ph type="body" idx="1"/>
          </p:nvPr>
        </p:nvSpPr>
        <p:spPr>
          <a:xfrm>
            <a:off x="929642" y="3329940"/>
            <a:ext cx="7437119" cy="3154680"/>
          </a:xfrm>
          <a:prstGeom prst="rect">
            <a:avLst/>
          </a:prstGeom>
        </p:spPr>
        <p:txBody>
          <a:bodyPr lIns="93162" tIns="93162" rIns="93162" bIns="93162" anchor="ctr" anchorCtr="0">
            <a:noAutofit/>
          </a:bodyPr>
          <a:lstStyle/>
          <a:p>
            <a:pPr>
              <a:spcBef>
                <a:spcPts val="0"/>
              </a:spcBef>
            </a:pPr>
            <a:endParaRPr/>
          </a:p>
        </p:txBody>
      </p:sp>
      <p:sp>
        <p:nvSpPr>
          <p:cNvPr id="87" name="Shape 87"/>
          <p:cNvSpPr>
            <a:spLocks noGrp="1" noRot="1" noChangeAspect="1"/>
          </p:cNvSpPr>
          <p:nvPr>
            <p:ph type="sldImg" idx="2"/>
          </p:nvPr>
        </p:nvSpPr>
        <p:spPr>
          <a:xfrm>
            <a:off x="2895600" y="525463"/>
            <a:ext cx="3505200" cy="26289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5877123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txBox="1">
            <a:spLocks noGrp="1"/>
          </p:cNvSpPr>
          <p:nvPr>
            <p:ph type="body" idx="1"/>
          </p:nvPr>
        </p:nvSpPr>
        <p:spPr>
          <a:xfrm>
            <a:off x="929642" y="3329940"/>
            <a:ext cx="7437119" cy="3154680"/>
          </a:xfrm>
          <a:prstGeom prst="rect">
            <a:avLst/>
          </a:prstGeom>
        </p:spPr>
        <p:txBody>
          <a:bodyPr lIns="93162" tIns="93162" rIns="93162" bIns="93162" anchor="ctr" anchorCtr="0">
            <a:noAutofit/>
          </a:bodyPr>
          <a:lstStyle/>
          <a:p>
            <a:pPr>
              <a:spcBef>
                <a:spcPts val="0"/>
              </a:spcBef>
            </a:pPr>
            <a:endParaRPr/>
          </a:p>
        </p:txBody>
      </p:sp>
      <p:sp>
        <p:nvSpPr>
          <p:cNvPr id="94" name="Shape 94"/>
          <p:cNvSpPr>
            <a:spLocks noGrp="1" noRot="1" noChangeAspect="1"/>
          </p:cNvSpPr>
          <p:nvPr>
            <p:ph type="sldImg" idx="2"/>
          </p:nvPr>
        </p:nvSpPr>
        <p:spPr>
          <a:xfrm>
            <a:off x="2895600" y="525463"/>
            <a:ext cx="3505200" cy="26289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40699636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Shape 100"/>
          <p:cNvSpPr txBox="1">
            <a:spLocks noGrp="1"/>
          </p:cNvSpPr>
          <p:nvPr>
            <p:ph type="body" idx="1"/>
          </p:nvPr>
        </p:nvSpPr>
        <p:spPr>
          <a:xfrm>
            <a:off x="929642" y="3329940"/>
            <a:ext cx="7437119" cy="3154680"/>
          </a:xfrm>
          <a:prstGeom prst="rect">
            <a:avLst/>
          </a:prstGeom>
        </p:spPr>
        <p:txBody>
          <a:bodyPr lIns="93162" tIns="93162" rIns="93162" bIns="93162" anchor="ctr" anchorCtr="0">
            <a:noAutofit/>
          </a:bodyPr>
          <a:lstStyle/>
          <a:p>
            <a:pPr>
              <a:spcBef>
                <a:spcPts val="0"/>
              </a:spcBef>
            </a:pPr>
            <a:endParaRPr/>
          </a:p>
        </p:txBody>
      </p:sp>
      <p:sp>
        <p:nvSpPr>
          <p:cNvPr id="101" name="Shape 101"/>
          <p:cNvSpPr>
            <a:spLocks noGrp="1" noRot="1" noChangeAspect="1"/>
          </p:cNvSpPr>
          <p:nvPr>
            <p:ph type="sldImg" idx="2"/>
          </p:nvPr>
        </p:nvSpPr>
        <p:spPr>
          <a:xfrm>
            <a:off x="2895600" y="525463"/>
            <a:ext cx="3505200" cy="26289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3758322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txBox="1">
            <a:spLocks noGrp="1"/>
          </p:cNvSpPr>
          <p:nvPr>
            <p:ph type="body" idx="1"/>
          </p:nvPr>
        </p:nvSpPr>
        <p:spPr>
          <a:xfrm>
            <a:off x="929642" y="3329940"/>
            <a:ext cx="7437119" cy="3154680"/>
          </a:xfrm>
          <a:prstGeom prst="rect">
            <a:avLst/>
          </a:prstGeom>
        </p:spPr>
        <p:txBody>
          <a:bodyPr lIns="93162" tIns="93162" rIns="93162" bIns="93162" anchor="ctr" anchorCtr="0">
            <a:noAutofit/>
          </a:bodyPr>
          <a:lstStyle/>
          <a:p>
            <a:pPr>
              <a:spcBef>
                <a:spcPts val="0"/>
              </a:spcBef>
            </a:pPr>
            <a:endParaRPr/>
          </a:p>
        </p:txBody>
      </p:sp>
      <p:sp>
        <p:nvSpPr>
          <p:cNvPr id="107" name="Shape 107"/>
          <p:cNvSpPr>
            <a:spLocks noGrp="1" noRot="1" noChangeAspect="1"/>
          </p:cNvSpPr>
          <p:nvPr>
            <p:ph type="sldImg" idx="2"/>
          </p:nvPr>
        </p:nvSpPr>
        <p:spPr>
          <a:xfrm>
            <a:off x="2895600" y="525463"/>
            <a:ext cx="3505200" cy="26289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6029485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txBox="1">
            <a:spLocks noGrp="1"/>
          </p:cNvSpPr>
          <p:nvPr>
            <p:ph type="body" idx="1"/>
          </p:nvPr>
        </p:nvSpPr>
        <p:spPr>
          <a:xfrm>
            <a:off x="929642" y="3329940"/>
            <a:ext cx="7437119" cy="3154680"/>
          </a:xfrm>
          <a:prstGeom prst="rect">
            <a:avLst/>
          </a:prstGeom>
        </p:spPr>
        <p:txBody>
          <a:bodyPr lIns="93162" tIns="93162" rIns="93162" bIns="93162" anchor="ctr" anchorCtr="0">
            <a:noAutofit/>
          </a:bodyPr>
          <a:lstStyle/>
          <a:p>
            <a:pPr>
              <a:spcBef>
                <a:spcPts val="0"/>
              </a:spcBef>
            </a:pPr>
            <a:endParaRPr/>
          </a:p>
        </p:txBody>
      </p:sp>
      <p:sp>
        <p:nvSpPr>
          <p:cNvPr id="114" name="Shape 114"/>
          <p:cNvSpPr>
            <a:spLocks noGrp="1" noRot="1" noChangeAspect="1"/>
          </p:cNvSpPr>
          <p:nvPr>
            <p:ph type="sldImg" idx="2"/>
          </p:nvPr>
        </p:nvSpPr>
        <p:spPr>
          <a:xfrm>
            <a:off x="2895600" y="525463"/>
            <a:ext cx="3505200" cy="26289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927049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Shape 119"/>
          <p:cNvSpPr txBox="1">
            <a:spLocks noGrp="1"/>
          </p:cNvSpPr>
          <p:nvPr>
            <p:ph type="body" idx="1"/>
          </p:nvPr>
        </p:nvSpPr>
        <p:spPr>
          <a:xfrm>
            <a:off x="929642" y="3329940"/>
            <a:ext cx="7437119" cy="3154680"/>
          </a:xfrm>
          <a:prstGeom prst="rect">
            <a:avLst/>
          </a:prstGeom>
        </p:spPr>
        <p:txBody>
          <a:bodyPr lIns="93162" tIns="93162" rIns="93162" bIns="93162" anchor="ctr" anchorCtr="0">
            <a:noAutofit/>
          </a:bodyPr>
          <a:lstStyle/>
          <a:p>
            <a:pPr>
              <a:spcBef>
                <a:spcPts val="0"/>
              </a:spcBef>
            </a:pPr>
            <a:endParaRPr/>
          </a:p>
        </p:txBody>
      </p:sp>
      <p:sp>
        <p:nvSpPr>
          <p:cNvPr id="120" name="Shape 120"/>
          <p:cNvSpPr>
            <a:spLocks noGrp="1" noRot="1" noChangeAspect="1"/>
          </p:cNvSpPr>
          <p:nvPr>
            <p:ph type="sldImg" idx="2"/>
          </p:nvPr>
        </p:nvSpPr>
        <p:spPr>
          <a:xfrm>
            <a:off x="2895600" y="525463"/>
            <a:ext cx="3505200" cy="26289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2593561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txBox="1">
            <a:spLocks noGrp="1"/>
          </p:cNvSpPr>
          <p:nvPr>
            <p:ph type="body" idx="1"/>
          </p:nvPr>
        </p:nvSpPr>
        <p:spPr>
          <a:xfrm>
            <a:off x="929642" y="3329940"/>
            <a:ext cx="7437119" cy="3154680"/>
          </a:xfrm>
          <a:prstGeom prst="rect">
            <a:avLst/>
          </a:prstGeom>
        </p:spPr>
        <p:txBody>
          <a:bodyPr lIns="93162" tIns="93162" rIns="93162" bIns="93162" anchor="ctr" anchorCtr="0">
            <a:noAutofit/>
          </a:bodyPr>
          <a:lstStyle/>
          <a:p>
            <a:pPr>
              <a:spcBef>
                <a:spcPts val="0"/>
              </a:spcBef>
            </a:pPr>
            <a:endParaRPr/>
          </a:p>
        </p:txBody>
      </p:sp>
      <p:sp>
        <p:nvSpPr>
          <p:cNvPr id="126" name="Shape 126"/>
          <p:cNvSpPr>
            <a:spLocks noGrp="1" noRot="1" noChangeAspect="1"/>
          </p:cNvSpPr>
          <p:nvPr>
            <p:ph type="sldImg" idx="2"/>
          </p:nvPr>
        </p:nvSpPr>
        <p:spPr>
          <a:xfrm>
            <a:off x="2895600" y="525463"/>
            <a:ext cx="3505200" cy="26289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41542301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tags" Target="../tags/tag3.xml"/><Relationship Id="rId4"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image" Target="../media/image2.jpe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ctrTitle"/>
            <p:custDataLst>
              <p:tags r:id="rId1"/>
            </p:custDataLst>
          </p:nvPr>
        </p:nvSpPr>
        <p:spPr>
          <a:xfrm>
            <a:off x="2701925" y="2130425"/>
            <a:ext cx="4800600" cy="1470025"/>
          </a:xfrm>
        </p:spPr>
        <p:txBody>
          <a:bodyPr/>
          <a:lstStyle>
            <a:lvl1pPr>
              <a:buClr>
                <a:srgbClr val="FFFFFF"/>
              </a:buClr>
              <a:defRPr/>
            </a:lvl1pPr>
          </a:lstStyle>
          <a:p>
            <a:pPr lvl="0"/>
            <a:r>
              <a:rPr lang="en-US" altLang="en-US" noProof="0" smtClean="0"/>
              <a:t>Click to edit Master title style</a:t>
            </a:r>
          </a:p>
        </p:txBody>
      </p:sp>
      <p:sp>
        <p:nvSpPr>
          <p:cNvPr id="20483" name="Rectangle 3"/>
          <p:cNvSpPr>
            <a:spLocks noGrp="1" noChangeArrowheads="1"/>
          </p:cNvSpPr>
          <p:nvPr>
            <p:ph type="subTitle" idx="1"/>
            <p:custDataLst>
              <p:tags r:id="rId2"/>
            </p:custDataLst>
          </p:nvPr>
        </p:nvSpPr>
        <p:spPr>
          <a:xfrm>
            <a:off x="2701925" y="3886200"/>
            <a:ext cx="4114800" cy="1752600"/>
          </a:xfrm>
        </p:spPr>
        <p:txBody>
          <a:bodyPr/>
          <a:lstStyle>
            <a:lvl1pPr marL="0" indent="0">
              <a:buClr>
                <a:srgbClr val="FFFFFF"/>
              </a:buClr>
              <a:buFontTx/>
              <a:buNone/>
              <a:defRPr/>
            </a:lvl1pPr>
          </a:lstStyle>
          <a:p>
            <a:pPr lvl="0"/>
            <a:r>
              <a:rPr lang="en-US" altLang="en-US" noProof="0" smtClean="0"/>
              <a:t>Click to edit Master subtitle style</a:t>
            </a:r>
          </a:p>
        </p:txBody>
      </p:sp>
      <p:sp>
        <p:nvSpPr>
          <p:cNvPr id="20484" name="Rectangle 4"/>
          <p:cNvSpPr>
            <a:spLocks noGrp="1" noChangeArrowheads="1"/>
          </p:cNvSpPr>
          <p:nvPr>
            <p:ph type="dt" sz="half" idx="2"/>
          </p:nvPr>
        </p:nvSpPr>
        <p:spPr/>
        <p:txBody>
          <a:bodyPr/>
          <a:lstStyle>
            <a:lvl1pPr>
              <a:defRPr/>
            </a:lvl1pPr>
          </a:lstStyle>
          <a:p>
            <a:endParaRPr lang="en-US" altLang="en-US"/>
          </a:p>
        </p:txBody>
      </p:sp>
      <p:sp>
        <p:nvSpPr>
          <p:cNvPr id="20485" name="Rectangle 5"/>
          <p:cNvSpPr>
            <a:spLocks noGrp="1" noChangeArrowheads="1"/>
          </p:cNvSpPr>
          <p:nvPr>
            <p:ph type="ftr" sz="quarter" idx="3"/>
          </p:nvPr>
        </p:nvSpPr>
        <p:spPr/>
        <p:txBody>
          <a:bodyPr/>
          <a:lstStyle>
            <a:lvl1pPr>
              <a:defRPr/>
            </a:lvl1pPr>
          </a:lstStyle>
          <a:p>
            <a:endParaRPr lang="en-US" altLang="en-US"/>
          </a:p>
        </p:txBody>
      </p:sp>
      <p:sp>
        <p:nvSpPr>
          <p:cNvPr id="20486" name="Rectangle 6"/>
          <p:cNvSpPr>
            <a:spLocks noGrp="1" noChangeArrowheads="1"/>
          </p:cNvSpPr>
          <p:nvPr>
            <p:ph type="sldNum" sz="quarter" idx="4"/>
          </p:nvPr>
        </p:nvSpPr>
        <p:spPr/>
        <p:txBody>
          <a:bodyPr/>
          <a:lstStyle>
            <a:lvl1pPr>
              <a:defRPr/>
            </a:lvl1pPr>
          </a:lstStyle>
          <a:p>
            <a:fld id="{E21216B2-A2BC-4BC1-8D3B-28BCFABFFDF0}"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D010D42C-4C43-4720-BE1C-71CEAC546A80}" type="slidenum">
              <a:rPr lang="en-US" altLang="en-US"/>
              <a:pPr/>
              <a:t>‹#›</a:t>
            </a:fld>
            <a:endParaRPr lang="en-US" altLang="en-US"/>
          </a:p>
        </p:txBody>
      </p:sp>
    </p:spTree>
    <p:extLst>
      <p:ext uri="{BB962C8B-B14F-4D97-AF65-F5344CB8AC3E}">
        <p14:creationId xmlns:p14="http://schemas.microsoft.com/office/powerpoint/2010/main" val="24702821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39025" y="274638"/>
            <a:ext cx="158115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693988" y="274638"/>
            <a:ext cx="4592637" cy="58515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1F640183-8989-4ACA-9FAB-19FC19950BD1}" type="slidenum">
              <a:rPr lang="en-US" altLang="en-US"/>
              <a:pPr/>
              <a:t>‹#›</a:t>
            </a:fld>
            <a:endParaRPr lang="en-US" altLang="en-US"/>
          </a:p>
        </p:txBody>
      </p:sp>
    </p:spTree>
    <p:extLst>
      <p:ext uri="{BB962C8B-B14F-4D97-AF65-F5344CB8AC3E}">
        <p14:creationId xmlns:p14="http://schemas.microsoft.com/office/powerpoint/2010/main" val="3582705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5"/>
        <p:cNvGrpSpPr/>
        <p:nvPr/>
      </p:nvGrpSpPr>
      <p:grpSpPr>
        <a:xfrm>
          <a:off x="0" y="0"/>
          <a:ext cx="0" cy="0"/>
          <a:chOff x="0" y="0"/>
          <a:chExt cx="0" cy="0"/>
        </a:xfrm>
      </p:grpSpPr>
      <p:sp>
        <p:nvSpPr>
          <p:cNvPr id="16" name="Shape 16"/>
          <p:cNvSpPr/>
          <p:nvPr/>
        </p:nvSpPr>
        <p:spPr>
          <a:xfrm rot="10800000" flipH="1">
            <a:off x="-348182" y="-21899"/>
            <a:ext cx="1723519" cy="6879899"/>
          </a:xfrm>
          <a:custGeom>
            <a:avLst/>
            <a:gdLst/>
            <a:ahLst/>
            <a:cxnLst/>
            <a:rect l="0" t="0" r="0" b="0"/>
            <a:pathLst>
              <a:path w="4476675" h="6879900" extrusionOk="0">
                <a:moveTo>
                  <a:pt x="4476676" y="16025"/>
                </a:moveTo>
                <a:lnTo>
                  <a:pt x="879695" y="0"/>
                </a:lnTo>
                <a:cubicBezTo>
                  <a:pt x="886211" y="2293300"/>
                  <a:pt x="892726" y="4586600"/>
                  <a:pt x="899242" y="6879900"/>
                </a:cubicBezTo>
                <a:lnTo>
                  <a:pt x="3909760" y="6861462"/>
                </a:lnTo>
                <a:cubicBezTo>
                  <a:pt x="0" y="3547544"/>
                  <a:pt x="1695771" y="1824359"/>
                  <a:pt x="4476676" y="16025"/>
                </a:cubicBezTo>
                <a:close/>
              </a:path>
            </a:pathLst>
          </a:custGeom>
          <a:gradFill>
            <a:gsLst>
              <a:gs pos="0">
                <a:srgbClr val="549FFF">
                  <a:alpha val="53725"/>
                </a:srgbClr>
              </a:gs>
              <a:gs pos="41000">
                <a:srgbClr val="003171">
                  <a:alpha val="53725"/>
                </a:srgbClr>
              </a:gs>
              <a:gs pos="100000">
                <a:srgbClr val="003171">
                  <a:alpha val="53725"/>
                </a:srgbClr>
              </a:gs>
            </a:gsLst>
            <a:path path="circle">
              <a:fillToRect t="100000" r="100000"/>
            </a:path>
            <a:tileRect l="-100000" b="-100000"/>
          </a:gradFill>
          <a:ln>
            <a:noFill/>
          </a:ln>
        </p:spPr>
        <p:txBody>
          <a:bodyPr lIns="91425" tIns="45700" rIns="91425" bIns="45700" anchor="ctr" anchorCtr="0">
            <a:noAutofit/>
          </a:bodyPr>
          <a:lstStyle/>
          <a:p>
            <a:pPr>
              <a:spcBef>
                <a:spcPts val="0"/>
              </a:spcBef>
              <a:buNone/>
            </a:pPr>
            <a:endParaRPr/>
          </a:p>
        </p:txBody>
      </p:sp>
      <p:sp>
        <p:nvSpPr>
          <p:cNvPr id="17" name="Shape 17"/>
          <p:cNvSpPr txBox="1">
            <a:spLocks noGrp="1"/>
          </p:cNvSpPr>
          <p:nvPr>
            <p:ph type="body" idx="1"/>
          </p:nvPr>
        </p:nvSpPr>
        <p:spPr>
          <a:xfrm>
            <a:off x="457200" y="1658990"/>
            <a:ext cx="8229600" cy="48404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8" name="Shape 18"/>
          <p:cNvSpPr/>
          <p:nvPr/>
        </p:nvSpPr>
        <p:spPr>
          <a:xfrm rot="10800000" flipH="1">
            <a:off x="-1118653" y="-4700"/>
            <a:ext cx="3100650" cy="6862700"/>
          </a:xfrm>
          <a:custGeom>
            <a:avLst/>
            <a:gdLst/>
            <a:ahLst/>
            <a:cxnLst/>
            <a:rect l="0" t="0" r="0" b="0"/>
            <a:pathLst>
              <a:path w="8053639" h="6879900" extrusionOk="0">
                <a:moveTo>
                  <a:pt x="4696126" y="16025"/>
                </a:moveTo>
                <a:lnTo>
                  <a:pt x="2920537" y="0"/>
                </a:lnTo>
                <a:cubicBezTo>
                  <a:pt x="2927053" y="2293300"/>
                  <a:pt x="2933568" y="4586600"/>
                  <a:pt x="2940084" y="6879900"/>
                </a:cubicBezTo>
                <a:lnTo>
                  <a:pt x="4085318" y="6861462"/>
                </a:lnTo>
                <a:cubicBezTo>
                  <a:pt x="8053639" y="4651267"/>
                  <a:pt x="0" y="3113439"/>
                  <a:pt x="4696126" y="16025"/>
                </a:cubicBezTo>
                <a:close/>
              </a:path>
            </a:pathLst>
          </a:custGeom>
          <a:gradFill>
            <a:gsLst>
              <a:gs pos="0">
                <a:srgbClr val="549FFF">
                  <a:alpha val="53725"/>
                </a:srgbClr>
              </a:gs>
              <a:gs pos="41000">
                <a:srgbClr val="003171">
                  <a:alpha val="53725"/>
                </a:srgbClr>
              </a:gs>
              <a:gs pos="100000">
                <a:srgbClr val="003171">
                  <a:alpha val="53725"/>
                </a:srgbClr>
              </a:gs>
            </a:gsLst>
            <a:path path="circle">
              <a:fillToRect t="100000" r="100000"/>
            </a:path>
            <a:tileRect l="-100000" b="-100000"/>
          </a:gradFill>
          <a:ln>
            <a:noFill/>
          </a:ln>
        </p:spPr>
        <p:txBody>
          <a:bodyPr lIns="91425" tIns="45700" rIns="91425" bIns="45700" anchor="ctr" anchorCtr="0">
            <a:noAutofit/>
          </a:bodyPr>
          <a:lstStyle/>
          <a:p>
            <a:pPr>
              <a:spcBef>
                <a:spcPts val="0"/>
              </a:spcBef>
              <a:buNone/>
            </a:pPr>
            <a:endParaRPr/>
          </a:p>
        </p:txBody>
      </p:sp>
      <p:sp>
        <p:nvSpPr>
          <p:cNvPr id="19" name="Shape 19"/>
          <p:cNvSpPr/>
          <p:nvPr/>
        </p:nvSpPr>
        <p:spPr>
          <a:xfrm rot="10800000">
            <a:off x="8088846" y="-6969"/>
            <a:ext cx="1100667" cy="6864969"/>
          </a:xfrm>
          <a:custGeom>
            <a:avLst/>
            <a:gdLst/>
            <a:ahLst/>
            <a:cxnLst/>
            <a:rect l="0" t="0" r="0" b="0"/>
            <a:pathLst>
              <a:path w="1100668" h="6916846" extrusionOk="0">
                <a:moveTo>
                  <a:pt x="0" y="11711"/>
                </a:moveTo>
                <a:lnTo>
                  <a:pt x="956734" y="0"/>
                </a:lnTo>
                <a:cubicBezTo>
                  <a:pt x="33869" y="3419922"/>
                  <a:pt x="220135" y="4504457"/>
                  <a:pt x="1100668" y="6916846"/>
                </a:cubicBezTo>
                <a:lnTo>
                  <a:pt x="0" y="6916846"/>
                </a:lnTo>
                <a:lnTo>
                  <a:pt x="0" y="11711"/>
                </a:lnTo>
                <a:close/>
              </a:path>
            </a:pathLst>
          </a:custGeom>
          <a:gradFill>
            <a:gsLst>
              <a:gs pos="0">
                <a:srgbClr val="003171"/>
              </a:gs>
              <a:gs pos="100000">
                <a:srgbClr val="65A8FF"/>
              </a:gs>
            </a:gsLst>
            <a:lin ang="5700000" scaled="0"/>
          </a:gradFill>
          <a:ln>
            <a:noFill/>
          </a:ln>
        </p:spPr>
        <p:txBody>
          <a:bodyPr lIns="91425" tIns="45700" rIns="91425" bIns="45700" anchor="ctr" anchorCtr="0">
            <a:noAutofit/>
          </a:bodyPr>
          <a:lstStyle/>
          <a:p>
            <a:pPr>
              <a:spcBef>
                <a:spcPts val="0"/>
              </a:spcBef>
              <a:buNone/>
            </a:pPr>
            <a:endParaRPr/>
          </a:p>
        </p:txBody>
      </p:sp>
      <p:sp>
        <p:nvSpPr>
          <p:cNvPr id="20" name="Shape 20"/>
          <p:cNvSpPr txBox="1">
            <a:spLocks noGrp="1"/>
          </p:cNvSpPr>
          <p:nvPr>
            <p:ph type="title"/>
          </p:nvPr>
        </p:nvSpPr>
        <p:spPr>
          <a:xfrm>
            <a:off x="457200" y="274637"/>
            <a:ext cx="8229600" cy="13257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Tree>
    <p:extLst>
      <p:ext uri="{BB962C8B-B14F-4D97-AF65-F5344CB8AC3E}">
        <p14:creationId xmlns:p14="http://schemas.microsoft.com/office/powerpoint/2010/main" val="8858086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609600" y="304800"/>
            <a:ext cx="7772400" cy="1143000"/>
          </a:xfrm>
          <a:prstGeom prst="rect">
            <a:avLst/>
          </a:prstGeom>
          <a:noFill/>
          <a:ln>
            <a:noFill/>
          </a:ln>
        </p:spPr>
        <p:txBody>
          <a:bodyPr lIns="91425" tIns="91425" rIns="91425" bIns="91425" anchor="b" anchorCtr="0"/>
          <a:lstStyle>
            <a:lvl1pPr algn="l" rtl="0">
              <a:spcBef>
                <a:spcPts val="0"/>
              </a:spcBef>
              <a:buClr>
                <a:schemeClr val="accent1"/>
              </a:buClr>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2" name="Shape 42"/>
          <p:cNvSpPr>
            <a:spLocks noGrp="1"/>
          </p:cNvSpPr>
          <p:nvPr>
            <p:ph type="clipArt" idx="2"/>
          </p:nvPr>
        </p:nvSpPr>
        <p:spPr>
          <a:xfrm>
            <a:off x="838200" y="1905000"/>
            <a:ext cx="3809999" cy="4114800"/>
          </a:xfrm>
          <a:prstGeom prst="rect">
            <a:avLst/>
          </a:prstGeom>
          <a:noFill/>
          <a:ln>
            <a:noFill/>
          </a:ln>
        </p:spPr>
      </p:sp>
      <p:sp>
        <p:nvSpPr>
          <p:cNvPr id="43" name="Shape 43"/>
          <p:cNvSpPr txBox="1">
            <a:spLocks noGrp="1"/>
          </p:cNvSpPr>
          <p:nvPr>
            <p:ph type="body" idx="1"/>
          </p:nvPr>
        </p:nvSpPr>
        <p:spPr>
          <a:xfrm>
            <a:off x="4800600" y="1905000"/>
            <a:ext cx="3809999" cy="4114800"/>
          </a:xfrm>
          <a:prstGeom prst="rect">
            <a:avLst/>
          </a:prstGeom>
          <a:noFill/>
          <a:ln>
            <a:noFill/>
          </a:ln>
        </p:spPr>
        <p:txBody>
          <a:bodyPr lIns="91425" tIns="91425" rIns="91425" bIns="91425" anchor="t" anchorCtr="0"/>
          <a:lstStyle>
            <a:lvl1pPr marL="342900" indent="-163576" algn="l" rtl="0">
              <a:spcBef>
                <a:spcPts val="480"/>
              </a:spcBef>
              <a:buClr>
                <a:schemeClr val="accent1"/>
              </a:buClr>
              <a:buFont typeface="Noto Symbol"/>
              <a:buChar char="○"/>
              <a:defRPr/>
            </a:lvl1pPr>
            <a:lvl2pPr marL="640080" indent="-178308" algn="l" rtl="0">
              <a:spcBef>
                <a:spcPts val="440"/>
              </a:spcBef>
              <a:buClr>
                <a:schemeClr val="accent1"/>
              </a:buClr>
              <a:buFont typeface="Noto Symbol"/>
              <a:buChar char="○"/>
              <a:defRPr/>
            </a:lvl2pPr>
            <a:lvl3pPr marL="914400" indent="-132080" algn="l" rtl="0">
              <a:spcBef>
                <a:spcPts val="400"/>
              </a:spcBef>
              <a:buClr>
                <a:schemeClr val="accent1"/>
              </a:buClr>
              <a:buFont typeface="Noto Symbol"/>
              <a:buChar char="○"/>
              <a:defRPr/>
            </a:lvl3pPr>
            <a:lvl4pPr marL="1124712" indent="-148844" algn="l" rtl="0">
              <a:spcBef>
                <a:spcPts val="360"/>
              </a:spcBef>
              <a:buClr>
                <a:schemeClr val="accent1"/>
              </a:buClr>
              <a:buFont typeface="Noto Symbol"/>
              <a:buChar char="○"/>
              <a:defRPr/>
            </a:lvl4pPr>
            <a:lvl5pPr marL="1325880" indent="-156464" algn="l" rtl="0">
              <a:spcBef>
                <a:spcPts val="320"/>
              </a:spcBef>
              <a:buClr>
                <a:schemeClr val="accent1"/>
              </a:buClr>
              <a:buFont typeface="Noto Symbol"/>
              <a:buChar char="○"/>
              <a:defRPr/>
            </a:lvl5pPr>
            <a:lvl6pPr marL="1517904" indent="-167639" algn="l" rtl="0">
              <a:spcBef>
                <a:spcPts val="280"/>
              </a:spcBef>
              <a:buClr>
                <a:schemeClr val="accent1"/>
              </a:buClr>
              <a:buFont typeface="Noto Symbol"/>
              <a:buChar char="○"/>
              <a:defRPr/>
            </a:lvl6pPr>
            <a:lvl7pPr marL="1719072" indent="-165608" algn="l" rtl="0">
              <a:spcBef>
                <a:spcPts val="280"/>
              </a:spcBef>
              <a:buClr>
                <a:schemeClr val="accent1"/>
              </a:buClr>
              <a:buFont typeface="Noto Symbol"/>
              <a:buChar char="○"/>
              <a:defRPr/>
            </a:lvl7pPr>
            <a:lvl8pPr marL="1920240" indent="-163575" algn="l" rtl="0">
              <a:spcBef>
                <a:spcPts val="280"/>
              </a:spcBef>
              <a:buClr>
                <a:schemeClr val="accent1"/>
              </a:buClr>
              <a:buFont typeface="Noto Symbol"/>
              <a:buChar char="○"/>
              <a:defRPr/>
            </a:lvl8pPr>
            <a:lvl9pPr marL="2121408" indent="-161543" algn="l" rtl="0">
              <a:spcBef>
                <a:spcPts val="280"/>
              </a:spcBef>
              <a:buClr>
                <a:schemeClr val="accent1"/>
              </a:buClr>
              <a:buFont typeface="Noto Symbol"/>
              <a:buChar char="○"/>
              <a:defRPr/>
            </a:lvl9pPr>
          </a:lstStyle>
          <a:p>
            <a:endParaRPr/>
          </a:p>
        </p:txBody>
      </p:sp>
    </p:spTree>
    <p:extLst>
      <p:ext uri="{BB962C8B-B14F-4D97-AF65-F5344CB8AC3E}">
        <p14:creationId xmlns:p14="http://schemas.microsoft.com/office/powerpoint/2010/main" val="10852387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609600" y="304800"/>
            <a:ext cx="7772400" cy="1143000"/>
          </a:xfrm>
          <a:prstGeom prst="rect">
            <a:avLst/>
          </a:prstGeom>
          <a:noFill/>
          <a:ln>
            <a:noFill/>
          </a:ln>
        </p:spPr>
        <p:txBody>
          <a:bodyPr lIns="91425" tIns="91425" rIns="91425" bIns="91425" anchor="b" anchorCtr="0"/>
          <a:lstStyle>
            <a:lvl1pPr algn="l" rtl="0">
              <a:spcBef>
                <a:spcPts val="0"/>
              </a:spcBef>
              <a:buClr>
                <a:schemeClr val="accent1"/>
              </a:buClr>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6" name="Shape 46"/>
          <p:cNvSpPr txBox="1">
            <a:spLocks noGrp="1"/>
          </p:cNvSpPr>
          <p:nvPr>
            <p:ph type="body" idx="1"/>
          </p:nvPr>
        </p:nvSpPr>
        <p:spPr>
          <a:xfrm>
            <a:off x="838200" y="1905000"/>
            <a:ext cx="3809999" cy="4114800"/>
          </a:xfrm>
          <a:prstGeom prst="rect">
            <a:avLst/>
          </a:prstGeom>
          <a:noFill/>
          <a:ln>
            <a:noFill/>
          </a:ln>
        </p:spPr>
        <p:txBody>
          <a:bodyPr lIns="91425" tIns="91425" rIns="91425" bIns="91425" anchor="t" anchorCtr="0"/>
          <a:lstStyle>
            <a:lvl1pPr marL="342900" indent="-163576" algn="l" rtl="0">
              <a:spcBef>
                <a:spcPts val="480"/>
              </a:spcBef>
              <a:buClr>
                <a:schemeClr val="accent1"/>
              </a:buClr>
              <a:buFont typeface="Noto Symbol"/>
              <a:buChar char="○"/>
              <a:defRPr/>
            </a:lvl1pPr>
            <a:lvl2pPr marL="640080" indent="-178308" algn="l" rtl="0">
              <a:spcBef>
                <a:spcPts val="440"/>
              </a:spcBef>
              <a:buClr>
                <a:schemeClr val="accent1"/>
              </a:buClr>
              <a:buFont typeface="Noto Symbol"/>
              <a:buChar char="○"/>
              <a:defRPr/>
            </a:lvl2pPr>
            <a:lvl3pPr marL="914400" indent="-132080" algn="l" rtl="0">
              <a:spcBef>
                <a:spcPts val="400"/>
              </a:spcBef>
              <a:buClr>
                <a:schemeClr val="accent1"/>
              </a:buClr>
              <a:buFont typeface="Noto Symbol"/>
              <a:buChar char="○"/>
              <a:defRPr/>
            </a:lvl3pPr>
            <a:lvl4pPr marL="1124712" indent="-148844" algn="l" rtl="0">
              <a:spcBef>
                <a:spcPts val="360"/>
              </a:spcBef>
              <a:buClr>
                <a:schemeClr val="accent1"/>
              </a:buClr>
              <a:buFont typeface="Noto Symbol"/>
              <a:buChar char="○"/>
              <a:defRPr/>
            </a:lvl4pPr>
            <a:lvl5pPr marL="1325880" indent="-156464" algn="l" rtl="0">
              <a:spcBef>
                <a:spcPts val="320"/>
              </a:spcBef>
              <a:buClr>
                <a:schemeClr val="accent1"/>
              </a:buClr>
              <a:buFont typeface="Noto Symbol"/>
              <a:buChar char="○"/>
              <a:defRPr/>
            </a:lvl5pPr>
            <a:lvl6pPr marL="1517904" indent="-167639" algn="l" rtl="0">
              <a:spcBef>
                <a:spcPts val="280"/>
              </a:spcBef>
              <a:buClr>
                <a:schemeClr val="accent1"/>
              </a:buClr>
              <a:buFont typeface="Noto Symbol"/>
              <a:buChar char="○"/>
              <a:defRPr/>
            </a:lvl6pPr>
            <a:lvl7pPr marL="1719072" indent="-165608" algn="l" rtl="0">
              <a:spcBef>
                <a:spcPts val="280"/>
              </a:spcBef>
              <a:buClr>
                <a:schemeClr val="accent1"/>
              </a:buClr>
              <a:buFont typeface="Noto Symbol"/>
              <a:buChar char="○"/>
              <a:defRPr/>
            </a:lvl7pPr>
            <a:lvl8pPr marL="1920240" indent="-163575" algn="l" rtl="0">
              <a:spcBef>
                <a:spcPts val="280"/>
              </a:spcBef>
              <a:buClr>
                <a:schemeClr val="accent1"/>
              </a:buClr>
              <a:buFont typeface="Noto Symbol"/>
              <a:buChar char="○"/>
              <a:defRPr/>
            </a:lvl8pPr>
            <a:lvl9pPr marL="2121408" indent="-161543" algn="l" rtl="0">
              <a:spcBef>
                <a:spcPts val="280"/>
              </a:spcBef>
              <a:buClr>
                <a:schemeClr val="accent1"/>
              </a:buClr>
              <a:buFont typeface="Noto Symbol"/>
              <a:buChar char="○"/>
              <a:defRPr/>
            </a:lvl9pPr>
          </a:lstStyle>
          <a:p>
            <a:endParaRPr/>
          </a:p>
        </p:txBody>
      </p:sp>
      <p:sp>
        <p:nvSpPr>
          <p:cNvPr id="47" name="Shape 47"/>
          <p:cNvSpPr txBox="1">
            <a:spLocks noGrp="1"/>
          </p:cNvSpPr>
          <p:nvPr>
            <p:ph type="body" idx="2"/>
          </p:nvPr>
        </p:nvSpPr>
        <p:spPr>
          <a:xfrm>
            <a:off x="4800600" y="1905000"/>
            <a:ext cx="3809999" cy="4114800"/>
          </a:xfrm>
          <a:prstGeom prst="rect">
            <a:avLst/>
          </a:prstGeom>
          <a:noFill/>
          <a:ln>
            <a:noFill/>
          </a:ln>
        </p:spPr>
        <p:txBody>
          <a:bodyPr lIns="91425" tIns="91425" rIns="91425" bIns="91425" anchor="t" anchorCtr="0"/>
          <a:lstStyle>
            <a:lvl1pPr marL="342900" indent="-163576" algn="l" rtl="0">
              <a:spcBef>
                <a:spcPts val="480"/>
              </a:spcBef>
              <a:buClr>
                <a:schemeClr val="accent1"/>
              </a:buClr>
              <a:buFont typeface="Noto Symbol"/>
              <a:buChar char="○"/>
              <a:defRPr/>
            </a:lvl1pPr>
            <a:lvl2pPr marL="640080" indent="-178308" algn="l" rtl="0">
              <a:spcBef>
                <a:spcPts val="440"/>
              </a:spcBef>
              <a:buClr>
                <a:schemeClr val="accent1"/>
              </a:buClr>
              <a:buFont typeface="Noto Symbol"/>
              <a:buChar char="○"/>
              <a:defRPr/>
            </a:lvl2pPr>
            <a:lvl3pPr marL="914400" indent="-132080" algn="l" rtl="0">
              <a:spcBef>
                <a:spcPts val="400"/>
              </a:spcBef>
              <a:buClr>
                <a:schemeClr val="accent1"/>
              </a:buClr>
              <a:buFont typeface="Noto Symbol"/>
              <a:buChar char="○"/>
              <a:defRPr/>
            </a:lvl3pPr>
            <a:lvl4pPr marL="1124712" indent="-148844" algn="l" rtl="0">
              <a:spcBef>
                <a:spcPts val="360"/>
              </a:spcBef>
              <a:buClr>
                <a:schemeClr val="accent1"/>
              </a:buClr>
              <a:buFont typeface="Noto Symbol"/>
              <a:buChar char="○"/>
              <a:defRPr/>
            </a:lvl4pPr>
            <a:lvl5pPr marL="1325880" indent="-156464" algn="l" rtl="0">
              <a:spcBef>
                <a:spcPts val="320"/>
              </a:spcBef>
              <a:buClr>
                <a:schemeClr val="accent1"/>
              </a:buClr>
              <a:buFont typeface="Noto Symbol"/>
              <a:buChar char="○"/>
              <a:defRPr/>
            </a:lvl5pPr>
            <a:lvl6pPr marL="1517904" indent="-167639" algn="l" rtl="0">
              <a:spcBef>
                <a:spcPts val="280"/>
              </a:spcBef>
              <a:buClr>
                <a:schemeClr val="accent1"/>
              </a:buClr>
              <a:buFont typeface="Noto Symbol"/>
              <a:buChar char="○"/>
              <a:defRPr/>
            </a:lvl6pPr>
            <a:lvl7pPr marL="1719072" indent="-165608" algn="l" rtl="0">
              <a:spcBef>
                <a:spcPts val="280"/>
              </a:spcBef>
              <a:buClr>
                <a:schemeClr val="accent1"/>
              </a:buClr>
              <a:buFont typeface="Noto Symbol"/>
              <a:buChar char="○"/>
              <a:defRPr/>
            </a:lvl7pPr>
            <a:lvl8pPr marL="1920240" indent="-163575" algn="l" rtl="0">
              <a:spcBef>
                <a:spcPts val="280"/>
              </a:spcBef>
              <a:buClr>
                <a:schemeClr val="accent1"/>
              </a:buClr>
              <a:buFont typeface="Noto Symbol"/>
              <a:buChar char="○"/>
              <a:defRPr/>
            </a:lvl8pPr>
            <a:lvl9pPr marL="2121408" indent="-161543" algn="l" rtl="0">
              <a:spcBef>
                <a:spcPts val="280"/>
              </a:spcBef>
              <a:buClr>
                <a:schemeClr val="accent1"/>
              </a:buClr>
              <a:buFont typeface="Noto Symbol"/>
              <a:buChar char="○"/>
              <a:defRPr/>
            </a:lvl9pPr>
          </a:lstStyle>
          <a:p>
            <a:endParaRPr/>
          </a:p>
        </p:txBody>
      </p:sp>
    </p:spTree>
    <p:extLst>
      <p:ext uri="{BB962C8B-B14F-4D97-AF65-F5344CB8AC3E}">
        <p14:creationId xmlns:p14="http://schemas.microsoft.com/office/powerpoint/2010/main" val="16626397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136525" y="136525"/>
            <a:ext cx="8866188" cy="6581775"/>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51" name="Rectangle 3"/>
          <p:cNvSpPr>
            <a:spLocks noGrp="1" noChangeArrowheads="1"/>
          </p:cNvSpPr>
          <p:nvPr>
            <p:ph type="ctrTitle"/>
            <p:custDataLst>
              <p:tags r:id="rId1"/>
            </p:custDataLst>
          </p:nvPr>
        </p:nvSpPr>
        <p:spPr>
          <a:xfrm>
            <a:off x="455613" y="2130425"/>
            <a:ext cx="7313612" cy="1470025"/>
          </a:xfrm>
        </p:spPr>
        <p:txBody>
          <a:bodyPr/>
          <a:lstStyle>
            <a:lvl1pPr>
              <a:defRPr/>
            </a:lvl1pPr>
          </a:lstStyle>
          <a:p>
            <a:pPr lvl="0"/>
            <a:r>
              <a:rPr lang="en-US" altLang="en-US" noProof="0" smtClean="0"/>
              <a:t>Click to edit Master title style</a:t>
            </a:r>
          </a:p>
        </p:txBody>
      </p:sp>
      <p:sp>
        <p:nvSpPr>
          <p:cNvPr id="27652" name="Rectangle 4"/>
          <p:cNvSpPr>
            <a:spLocks noGrp="1" noChangeArrowheads="1"/>
          </p:cNvSpPr>
          <p:nvPr>
            <p:ph type="subTitle" idx="1"/>
            <p:custDataLst>
              <p:tags r:id="rId2"/>
            </p:custDataLst>
          </p:nvPr>
        </p:nvSpPr>
        <p:spPr>
          <a:xfrm>
            <a:off x="455613" y="3886200"/>
            <a:ext cx="7313612" cy="1752600"/>
          </a:xfrm>
        </p:spPr>
        <p:txBody>
          <a:bodyPr/>
          <a:lstStyle>
            <a:lvl1pPr marL="0" indent="0">
              <a:buClr>
                <a:srgbClr val="FFFFFF"/>
              </a:buClr>
              <a:buFontTx/>
              <a:buNone/>
              <a:defRPr/>
            </a:lvl1pPr>
          </a:lstStyle>
          <a:p>
            <a:pPr lvl="0"/>
            <a:r>
              <a:rPr lang="en-US" altLang="en-US" noProof="0" smtClean="0"/>
              <a:t>Click to edit Master subtitle style</a:t>
            </a:r>
          </a:p>
        </p:txBody>
      </p:sp>
      <p:sp>
        <p:nvSpPr>
          <p:cNvPr id="27653" name="Rectangle 5"/>
          <p:cNvSpPr>
            <a:spLocks noGrp="1" noChangeArrowheads="1"/>
          </p:cNvSpPr>
          <p:nvPr>
            <p:ph type="dt" sz="half" idx="2"/>
          </p:nvPr>
        </p:nvSpPr>
        <p:spPr/>
        <p:txBody>
          <a:bodyPr/>
          <a:lstStyle>
            <a:lvl1pPr>
              <a:defRPr/>
            </a:lvl1pPr>
          </a:lstStyle>
          <a:p>
            <a:endParaRPr lang="en-US" altLang="en-US"/>
          </a:p>
        </p:txBody>
      </p:sp>
      <p:sp>
        <p:nvSpPr>
          <p:cNvPr id="27654" name="Rectangle 6"/>
          <p:cNvSpPr>
            <a:spLocks noGrp="1" noChangeArrowheads="1"/>
          </p:cNvSpPr>
          <p:nvPr>
            <p:ph type="ftr" sz="quarter" idx="3"/>
          </p:nvPr>
        </p:nvSpPr>
        <p:spPr/>
        <p:txBody>
          <a:bodyPr/>
          <a:lstStyle>
            <a:lvl1pPr>
              <a:defRPr/>
            </a:lvl1pPr>
          </a:lstStyle>
          <a:p>
            <a:endParaRPr lang="en-US" altLang="en-US"/>
          </a:p>
        </p:txBody>
      </p:sp>
      <p:sp>
        <p:nvSpPr>
          <p:cNvPr id="27655" name="Rectangle 7"/>
          <p:cNvSpPr>
            <a:spLocks noGrp="1" noChangeArrowheads="1"/>
          </p:cNvSpPr>
          <p:nvPr>
            <p:ph type="sldNum" sz="quarter" idx="4"/>
          </p:nvPr>
        </p:nvSpPr>
        <p:spPr/>
        <p:txBody>
          <a:bodyPr/>
          <a:lstStyle>
            <a:lvl1pPr>
              <a:defRPr/>
            </a:lvl1pPr>
          </a:lstStyle>
          <a:p>
            <a:fld id="{0C89039A-2AE5-4EA2-BC36-71483F61B225}" type="slidenum">
              <a:rPr lang="en-US" altLang="en-US"/>
              <a:pPr/>
              <a:t>‹#›</a:t>
            </a:fld>
            <a:endParaRPr lang="en-US"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B1295C86-ADE1-418D-AC11-136BB93FE40C}" type="slidenum">
              <a:rPr lang="en-US" altLang="en-US"/>
              <a:pPr/>
              <a:t>‹#›</a:t>
            </a:fld>
            <a:endParaRPr lang="en-US" altLang="en-US"/>
          </a:p>
        </p:txBody>
      </p:sp>
    </p:spTree>
    <p:extLst>
      <p:ext uri="{BB962C8B-B14F-4D97-AF65-F5344CB8AC3E}">
        <p14:creationId xmlns:p14="http://schemas.microsoft.com/office/powerpoint/2010/main" val="3376556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873FA6AE-AC9B-45B4-959C-17B20880D8C6}" type="slidenum">
              <a:rPr lang="en-US" altLang="en-US"/>
              <a:pPr/>
              <a:t>‹#›</a:t>
            </a:fld>
            <a:endParaRPr lang="en-US" altLang="en-US"/>
          </a:p>
        </p:txBody>
      </p:sp>
    </p:spTree>
    <p:extLst>
      <p:ext uri="{BB962C8B-B14F-4D97-AF65-F5344CB8AC3E}">
        <p14:creationId xmlns:p14="http://schemas.microsoft.com/office/powerpoint/2010/main" val="3762398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5613" y="1600200"/>
            <a:ext cx="4037012" cy="45259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5025" y="1600200"/>
            <a:ext cx="4037013" cy="45259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17408EF3-5C97-410C-A26C-BD543EC5F5AD}" type="slidenum">
              <a:rPr lang="en-US" altLang="en-US"/>
              <a:pPr/>
              <a:t>‹#›</a:t>
            </a:fld>
            <a:endParaRPr lang="en-US" altLang="en-US"/>
          </a:p>
        </p:txBody>
      </p:sp>
    </p:spTree>
    <p:extLst>
      <p:ext uri="{BB962C8B-B14F-4D97-AF65-F5344CB8AC3E}">
        <p14:creationId xmlns:p14="http://schemas.microsoft.com/office/powerpoint/2010/main" val="42607063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D6054423-545A-42EB-B44C-76C3E0AA072E}" type="slidenum">
              <a:rPr lang="en-US" altLang="en-US"/>
              <a:pPr/>
              <a:t>‹#›</a:t>
            </a:fld>
            <a:endParaRPr lang="en-US" altLang="en-US"/>
          </a:p>
        </p:txBody>
      </p:sp>
    </p:spTree>
    <p:extLst>
      <p:ext uri="{BB962C8B-B14F-4D97-AF65-F5344CB8AC3E}">
        <p14:creationId xmlns:p14="http://schemas.microsoft.com/office/powerpoint/2010/main" val="2285574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0E06CC26-940A-436D-B2A8-E78AD8F94B9A}" type="slidenum">
              <a:rPr lang="en-US" altLang="en-US"/>
              <a:pPr/>
              <a:t>‹#›</a:t>
            </a:fld>
            <a:endParaRPr lang="en-US" altLang="en-US"/>
          </a:p>
        </p:txBody>
      </p:sp>
    </p:spTree>
    <p:extLst>
      <p:ext uri="{BB962C8B-B14F-4D97-AF65-F5344CB8AC3E}">
        <p14:creationId xmlns:p14="http://schemas.microsoft.com/office/powerpoint/2010/main" val="20197059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5A383958-48C7-416E-8C9D-15D3D2429FEA}" type="slidenum">
              <a:rPr lang="en-US" altLang="en-US"/>
              <a:pPr/>
              <a:t>‹#›</a:t>
            </a:fld>
            <a:endParaRPr lang="en-US" altLang="en-US"/>
          </a:p>
        </p:txBody>
      </p:sp>
    </p:spTree>
    <p:extLst>
      <p:ext uri="{BB962C8B-B14F-4D97-AF65-F5344CB8AC3E}">
        <p14:creationId xmlns:p14="http://schemas.microsoft.com/office/powerpoint/2010/main" val="24361082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D32746A8-BE2E-45CC-A824-0D698EA38310}" type="slidenum">
              <a:rPr lang="en-US" altLang="en-US"/>
              <a:pPr/>
              <a:t>‹#›</a:t>
            </a:fld>
            <a:endParaRPr lang="en-US" altLang="en-US"/>
          </a:p>
        </p:txBody>
      </p:sp>
    </p:spTree>
    <p:extLst>
      <p:ext uri="{BB962C8B-B14F-4D97-AF65-F5344CB8AC3E}">
        <p14:creationId xmlns:p14="http://schemas.microsoft.com/office/powerpoint/2010/main" val="14208072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4E644304-FF10-4A96-AE94-AD357FB7E038}" type="slidenum">
              <a:rPr lang="en-US" altLang="en-US"/>
              <a:pPr/>
              <a:t>‹#›</a:t>
            </a:fld>
            <a:endParaRPr lang="en-US" altLang="en-US"/>
          </a:p>
        </p:txBody>
      </p:sp>
    </p:spTree>
    <p:extLst>
      <p:ext uri="{BB962C8B-B14F-4D97-AF65-F5344CB8AC3E}">
        <p14:creationId xmlns:p14="http://schemas.microsoft.com/office/powerpoint/2010/main" val="10685208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3CE20C04-3E94-4E69-A6C6-55D49DB5EC2A}" type="slidenum">
              <a:rPr lang="en-US" altLang="en-US"/>
              <a:pPr/>
              <a:t>‹#›</a:t>
            </a:fld>
            <a:endParaRPr lang="en-US" altLang="en-US"/>
          </a:p>
        </p:txBody>
      </p:sp>
    </p:spTree>
    <p:extLst>
      <p:ext uri="{BB962C8B-B14F-4D97-AF65-F5344CB8AC3E}">
        <p14:creationId xmlns:p14="http://schemas.microsoft.com/office/powerpoint/2010/main" val="16926757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BD4A26FB-DDE7-42F1-8CBF-441A9B38DF92}" type="slidenum">
              <a:rPr lang="en-US" altLang="en-US"/>
              <a:pPr/>
              <a:t>‹#›</a:t>
            </a:fld>
            <a:endParaRPr lang="en-US" altLang="en-US"/>
          </a:p>
        </p:txBody>
      </p:sp>
    </p:spTree>
    <p:extLst>
      <p:ext uri="{BB962C8B-B14F-4D97-AF65-F5344CB8AC3E}">
        <p14:creationId xmlns:p14="http://schemas.microsoft.com/office/powerpoint/2010/main" val="31599181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6225" y="274638"/>
            <a:ext cx="2055813"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5613" y="274638"/>
            <a:ext cx="6018212" cy="58515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4B679E70-8529-422D-9326-E208E129B42D}" type="slidenum">
              <a:rPr lang="en-US" altLang="en-US"/>
              <a:pPr/>
              <a:t>‹#›</a:t>
            </a:fld>
            <a:endParaRPr lang="en-US" altLang="en-US"/>
          </a:p>
        </p:txBody>
      </p:sp>
    </p:spTree>
    <p:extLst>
      <p:ext uri="{BB962C8B-B14F-4D97-AF65-F5344CB8AC3E}">
        <p14:creationId xmlns:p14="http://schemas.microsoft.com/office/powerpoint/2010/main" val="22517577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0D1D995D-FC4C-43AD-91F7-DB3342C9A904}" type="slidenum">
              <a:rPr lang="en-US" altLang="en-US"/>
              <a:pPr/>
              <a:t>‹#›</a:t>
            </a:fld>
            <a:endParaRPr lang="en-US" altLang="en-US"/>
          </a:p>
        </p:txBody>
      </p:sp>
    </p:spTree>
    <p:extLst>
      <p:ext uri="{BB962C8B-B14F-4D97-AF65-F5344CB8AC3E}">
        <p14:creationId xmlns:p14="http://schemas.microsoft.com/office/powerpoint/2010/main" val="41254761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693988" y="1600200"/>
            <a:ext cx="3086100" cy="45259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932488" y="1600200"/>
            <a:ext cx="3087687" cy="45259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71222DB9-8067-4D32-8387-E16DE4D7DC8D}" type="slidenum">
              <a:rPr lang="en-US" altLang="en-US"/>
              <a:pPr/>
              <a:t>‹#›</a:t>
            </a:fld>
            <a:endParaRPr lang="en-US" altLang="en-US"/>
          </a:p>
        </p:txBody>
      </p:sp>
    </p:spTree>
    <p:extLst>
      <p:ext uri="{BB962C8B-B14F-4D97-AF65-F5344CB8AC3E}">
        <p14:creationId xmlns:p14="http://schemas.microsoft.com/office/powerpoint/2010/main" val="2127009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F860FFEE-40D0-4D69-A725-0C061F84F713}" type="slidenum">
              <a:rPr lang="en-US" altLang="en-US"/>
              <a:pPr/>
              <a:t>‹#›</a:t>
            </a:fld>
            <a:endParaRPr lang="en-US" altLang="en-US"/>
          </a:p>
        </p:txBody>
      </p:sp>
    </p:spTree>
    <p:extLst>
      <p:ext uri="{BB962C8B-B14F-4D97-AF65-F5344CB8AC3E}">
        <p14:creationId xmlns:p14="http://schemas.microsoft.com/office/powerpoint/2010/main" val="40189370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880A07F5-26BD-4D13-95F5-50FA6792826E}" type="slidenum">
              <a:rPr lang="en-US" altLang="en-US"/>
              <a:pPr/>
              <a:t>‹#›</a:t>
            </a:fld>
            <a:endParaRPr lang="en-US" altLang="en-US"/>
          </a:p>
        </p:txBody>
      </p:sp>
    </p:spTree>
    <p:extLst>
      <p:ext uri="{BB962C8B-B14F-4D97-AF65-F5344CB8AC3E}">
        <p14:creationId xmlns:p14="http://schemas.microsoft.com/office/powerpoint/2010/main" val="13698140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5F31B00E-A07B-4A2D-83B9-EA6DC6863A80}" type="slidenum">
              <a:rPr lang="en-US" altLang="en-US"/>
              <a:pPr/>
              <a:t>‹#›</a:t>
            </a:fld>
            <a:endParaRPr lang="en-US" altLang="en-US"/>
          </a:p>
        </p:txBody>
      </p:sp>
    </p:spTree>
    <p:extLst>
      <p:ext uri="{BB962C8B-B14F-4D97-AF65-F5344CB8AC3E}">
        <p14:creationId xmlns:p14="http://schemas.microsoft.com/office/powerpoint/2010/main" val="39456241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351CA63D-1D6B-4C03-89D2-2AC49529629C}" type="slidenum">
              <a:rPr lang="en-US" altLang="en-US"/>
              <a:pPr/>
              <a:t>‹#›</a:t>
            </a:fld>
            <a:endParaRPr lang="en-US" altLang="en-US"/>
          </a:p>
        </p:txBody>
      </p:sp>
    </p:spTree>
    <p:extLst>
      <p:ext uri="{BB962C8B-B14F-4D97-AF65-F5344CB8AC3E}">
        <p14:creationId xmlns:p14="http://schemas.microsoft.com/office/powerpoint/2010/main" val="16414309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5723D202-AA69-43FF-A673-4A7B8EA734CA}" type="slidenum">
              <a:rPr lang="en-US" altLang="en-US"/>
              <a:pPr/>
              <a:t>‹#›</a:t>
            </a:fld>
            <a:endParaRPr lang="en-US" altLang="en-US"/>
          </a:p>
        </p:txBody>
      </p:sp>
    </p:spTree>
    <p:extLst>
      <p:ext uri="{BB962C8B-B14F-4D97-AF65-F5344CB8AC3E}">
        <p14:creationId xmlns:p14="http://schemas.microsoft.com/office/powerpoint/2010/main" val="15841519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2.xml"/><Relationship Id="rId2" Type="http://schemas.openxmlformats.org/officeDocument/2006/relationships/slideLayout" Target="../slideLayouts/slideLayout2.xml"/><Relationship Id="rId16" Type="http://schemas.openxmlformats.org/officeDocument/2006/relationships/tags" Target="../tags/tag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ags" Target="../tags/tag5.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1.jpe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ags" Target="../tags/tag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8"/>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custDataLst>
              <p:tags r:id="rId16"/>
            </p:custDataLst>
          </p:nvPr>
        </p:nvSpPr>
        <p:spPr bwMode="auto">
          <a:xfrm>
            <a:off x="2703513" y="274638"/>
            <a:ext cx="6316662" cy="1143000"/>
          </a:xfrm>
          <a:prstGeom prst="rect">
            <a:avLst/>
          </a:prstGeom>
          <a:noFill/>
          <a:ln>
            <a:noFill/>
          </a:ln>
          <a:effectLst/>
          <a:extLst>
            <a:ext uri="{909E8E84-426E-40DD-AFC4-6F175D3DCCD1}">
              <a14:hiddenFill xmlns:a14="http://schemas.microsoft.com/office/drawing/2010/main">
                <a:solidFill>
                  <a:srgbClr val="7AA1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custDataLst>
              <p:tags r:id="rId17"/>
            </p:custDataLst>
          </p:nvPr>
        </p:nvSpPr>
        <p:spPr bwMode="auto">
          <a:xfrm>
            <a:off x="2693988" y="1600200"/>
            <a:ext cx="6326187" cy="4525963"/>
          </a:xfrm>
          <a:prstGeom prst="rect">
            <a:avLst/>
          </a:prstGeom>
          <a:noFill/>
          <a:ln>
            <a:noFill/>
          </a:ln>
          <a:effectLst/>
          <a:extLst>
            <a:ext uri="{909E8E84-426E-40DD-AFC4-6F175D3DCCD1}">
              <a14:hiddenFill xmlns:a14="http://schemas.microsoft.com/office/drawing/2010/main">
                <a:solidFill>
                  <a:srgbClr val="7AA1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B8387CB9-12C6-4011-94C0-42170DAF067C}"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3649"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72" r:id="rId12"/>
    <p:sldLayoutId id="2147483673" r:id="rId13"/>
    <p:sldLayoutId id="2147483674" r:id="rId14"/>
  </p:sldLayoutIdLst>
  <p:txStyles>
    <p:titleStyle>
      <a:lvl1pPr algn="l" rtl="0" eaLnBrk="1" fontAlgn="base" hangingPunct="1">
        <a:spcBef>
          <a:spcPct val="0"/>
        </a:spcBef>
        <a:spcAft>
          <a:spcPct val="0"/>
        </a:spcAft>
        <a:buClr>
          <a:schemeClr val="tx1"/>
        </a:buClr>
        <a:defRPr sz="3200" kern="1200">
          <a:solidFill>
            <a:schemeClr val="tx1"/>
          </a:solidFill>
          <a:latin typeface="+mj-lt"/>
          <a:ea typeface="+mj-ea"/>
          <a:cs typeface="+mj-cs"/>
        </a:defRPr>
      </a:lvl1pPr>
      <a:lvl2pPr algn="l" rtl="0" eaLnBrk="1" fontAlgn="base" hangingPunct="1">
        <a:spcBef>
          <a:spcPct val="0"/>
        </a:spcBef>
        <a:spcAft>
          <a:spcPct val="0"/>
        </a:spcAft>
        <a:buClr>
          <a:schemeClr val="tx1"/>
        </a:buClr>
        <a:defRPr sz="3200">
          <a:solidFill>
            <a:schemeClr val="tx1"/>
          </a:solidFill>
          <a:latin typeface="Arial" panose="020B0604020202020204" pitchFamily="34" charset="0"/>
          <a:cs typeface="Arial" panose="020B0604020202020204" pitchFamily="34" charset="0"/>
        </a:defRPr>
      </a:lvl2pPr>
      <a:lvl3pPr algn="l" rtl="0" eaLnBrk="1" fontAlgn="base" hangingPunct="1">
        <a:spcBef>
          <a:spcPct val="0"/>
        </a:spcBef>
        <a:spcAft>
          <a:spcPct val="0"/>
        </a:spcAft>
        <a:buClr>
          <a:schemeClr val="tx1"/>
        </a:buClr>
        <a:defRPr sz="3200">
          <a:solidFill>
            <a:schemeClr val="tx1"/>
          </a:solidFill>
          <a:latin typeface="Arial" panose="020B0604020202020204" pitchFamily="34" charset="0"/>
          <a:cs typeface="Arial" panose="020B0604020202020204" pitchFamily="34" charset="0"/>
        </a:defRPr>
      </a:lvl3pPr>
      <a:lvl4pPr algn="l" rtl="0" eaLnBrk="1" fontAlgn="base" hangingPunct="1">
        <a:spcBef>
          <a:spcPct val="0"/>
        </a:spcBef>
        <a:spcAft>
          <a:spcPct val="0"/>
        </a:spcAft>
        <a:buClr>
          <a:schemeClr val="tx1"/>
        </a:buClr>
        <a:defRPr sz="3200">
          <a:solidFill>
            <a:schemeClr val="tx1"/>
          </a:solidFill>
          <a:latin typeface="Arial" panose="020B0604020202020204" pitchFamily="34" charset="0"/>
          <a:cs typeface="Arial" panose="020B0604020202020204" pitchFamily="34" charset="0"/>
        </a:defRPr>
      </a:lvl4pPr>
      <a:lvl5pPr algn="l" rtl="0" eaLnBrk="1" fontAlgn="base" hangingPunct="1">
        <a:spcBef>
          <a:spcPct val="0"/>
        </a:spcBef>
        <a:spcAft>
          <a:spcPct val="0"/>
        </a:spcAft>
        <a:buClr>
          <a:schemeClr val="tx1"/>
        </a:buClr>
        <a:defRPr sz="3200">
          <a:solidFill>
            <a:schemeClr val="tx1"/>
          </a:solidFill>
          <a:latin typeface="Arial" panose="020B0604020202020204" pitchFamily="34" charset="0"/>
          <a:cs typeface="Arial" panose="020B0604020202020204" pitchFamily="34" charset="0"/>
        </a:defRPr>
      </a:lvl5pPr>
      <a:lvl6pPr marL="457200" algn="l" rtl="0" eaLnBrk="1" fontAlgn="base" hangingPunct="1">
        <a:spcBef>
          <a:spcPct val="0"/>
        </a:spcBef>
        <a:spcAft>
          <a:spcPct val="0"/>
        </a:spcAft>
        <a:buClr>
          <a:schemeClr val="tx1"/>
        </a:buClr>
        <a:defRPr sz="3200">
          <a:solidFill>
            <a:schemeClr val="tx1"/>
          </a:solidFill>
          <a:latin typeface="Arial" panose="020B0604020202020204" pitchFamily="34" charset="0"/>
          <a:cs typeface="Arial" panose="020B0604020202020204" pitchFamily="34" charset="0"/>
        </a:defRPr>
      </a:lvl6pPr>
      <a:lvl7pPr marL="914400" algn="l" rtl="0" eaLnBrk="1" fontAlgn="base" hangingPunct="1">
        <a:spcBef>
          <a:spcPct val="0"/>
        </a:spcBef>
        <a:spcAft>
          <a:spcPct val="0"/>
        </a:spcAft>
        <a:buClr>
          <a:schemeClr val="tx1"/>
        </a:buClr>
        <a:defRPr sz="3200">
          <a:solidFill>
            <a:schemeClr val="tx1"/>
          </a:solidFill>
          <a:latin typeface="Arial" panose="020B0604020202020204" pitchFamily="34" charset="0"/>
          <a:cs typeface="Arial" panose="020B0604020202020204" pitchFamily="34" charset="0"/>
        </a:defRPr>
      </a:lvl7pPr>
      <a:lvl8pPr marL="1371600" algn="l" rtl="0" eaLnBrk="1" fontAlgn="base" hangingPunct="1">
        <a:spcBef>
          <a:spcPct val="0"/>
        </a:spcBef>
        <a:spcAft>
          <a:spcPct val="0"/>
        </a:spcAft>
        <a:buClr>
          <a:schemeClr val="tx1"/>
        </a:buClr>
        <a:defRPr sz="3200">
          <a:solidFill>
            <a:schemeClr val="tx1"/>
          </a:solidFill>
          <a:latin typeface="Arial" panose="020B0604020202020204" pitchFamily="34" charset="0"/>
          <a:cs typeface="Arial" panose="020B0604020202020204" pitchFamily="34" charset="0"/>
        </a:defRPr>
      </a:lvl8pPr>
      <a:lvl9pPr marL="1828800" algn="l" rtl="0" eaLnBrk="1" fontAlgn="base" hangingPunct="1">
        <a:spcBef>
          <a:spcPct val="0"/>
        </a:spcBef>
        <a:spcAft>
          <a:spcPct val="0"/>
        </a:spcAft>
        <a:buClr>
          <a:schemeClr val="tx1"/>
        </a:buClr>
        <a:defRPr sz="3200">
          <a:solidFill>
            <a:schemeClr val="tx1"/>
          </a:solidFill>
          <a:latin typeface="Arial" panose="020B0604020202020204" pitchFamily="34" charset="0"/>
          <a:cs typeface="Arial" panose="020B0604020202020204" pitchFamily="34" charset="0"/>
        </a:defRPr>
      </a:lvl9pPr>
    </p:titleStyle>
    <p:bodyStyle>
      <a:lvl1pPr marL="342900" indent="-342900" algn="l" rtl="0" eaLnBrk="1" fontAlgn="base" hangingPunct="1">
        <a:spcBef>
          <a:spcPct val="20000"/>
        </a:spcBef>
        <a:spcAft>
          <a:spcPct val="0"/>
        </a:spcAft>
        <a:buClr>
          <a:schemeClr val="tx1"/>
        </a:buClr>
        <a:buChar char="•"/>
        <a:defRPr sz="2400" kern="12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Char char="•"/>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Clr>
          <a:schemeClr val="tx1"/>
        </a:buClr>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lr>
          <a:schemeClr val="tx1"/>
        </a:buClr>
        <a:buChar char="•"/>
        <a:defRPr sz="2400" kern="1200">
          <a:solidFill>
            <a:schemeClr val="tx1"/>
          </a:solidFill>
          <a:latin typeface="+mn-lt"/>
          <a:ea typeface="+mn-ea"/>
          <a:cs typeface="+mn-cs"/>
        </a:defRPr>
      </a:lvl4pPr>
      <a:lvl5pPr marL="2057400" indent="-228600" algn="l" rtl="0" eaLnBrk="1" fontAlgn="base" hangingPunct="1">
        <a:spcBef>
          <a:spcPct val="20000"/>
        </a:spcBef>
        <a:spcAft>
          <a:spcPct val="0"/>
        </a:spcAft>
        <a:buClr>
          <a:schemeClr val="tx1"/>
        </a:buClr>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136525" y="136525"/>
            <a:ext cx="8866188" cy="6581775"/>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27" name="Rectangle 3"/>
          <p:cNvSpPr>
            <a:spLocks noGrp="1" noChangeArrowheads="1"/>
          </p:cNvSpPr>
          <p:nvPr>
            <p:ph type="title"/>
            <p:custDataLst>
              <p:tags r:id="rId13"/>
            </p:custDataLst>
          </p:nvPr>
        </p:nvSpPr>
        <p:spPr bwMode="auto">
          <a:xfrm>
            <a:off x="455613" y="274638"/>
            <a:ext cx="8226425" cy="1143000"/>
          </a:xfrm>
          <a:prstGeom prst="rect">
            <a:avLst/>
          </a:prstGeom>
          <a:noFill/>
          <a:ln>
            <a:noFill/>
          </a:ln>
          <a:effectLst/>
          <a:extLst>
            <a:ext uri="{909E8E84-426E-40DD-AFC4-6F175D3DCCD1}">
              <a14:hiddenFill xmlns:a14="http://schemas.microsoft.com/office/drawing/2010/main">
                <a:solidFill>
                  <a:srgbClr val="7AA1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26628" name="Rectangle 4"/>
          <p:cNvSpPr>
            <a:spLocks noGrp="1" noChangeArrowheads="1"/>
          </p:cNvSpPr>
          <p:nvPr>
            <p:ph type="body" idx="1"/>
            <p:custDataLst>
              <p:tags r:id="rId14"/>
            </p:custDataLst>
          </p:nvPr>
        </p:nvSpPr>
        <p:spPr bwMode="auto">
          <a:xfrm>
            <a:off x="455613" y="1600200"/>
            <a:ext cx="8226425" cy="4525963"/>
          </a:xfrm>
          <a:prstGeom prst="rect">
            <a:avLst/>
          </a:prstGeom>
          <a:noFill/>
          <a:ln>
            <a:noFill/>
          </a:ln>
          <a:effectLst/>
          <a:extLst>
            <a:ext uri="{909E8E84-426E-40DD-AFC4-6F175D3DCCD1}">
              <a14:hiddenFill xmlns:a14="http://schemas.microsoft.com/office/drawing/2010/main">
                <a:solidFill>
                  <a:srgbClr val="7AA1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6629" name="Rectangle 5"/>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26630" name="Rectangle 6"/>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26631" name="Rectangle 7"/>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DD9C2DC3-0E99-40E2-BB30-D2B8631E4380}"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365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fontAlgn="base">
        <a:spcBef>
          <a:spcPct val="0"/>
        </a:spcBef>
        <a:spcAft>
          <a:spcPct val="0"/>
        </a:spcAft>
        <a:buClr>
          <a:schemeClr val="tx1"/>
        </a:buClr>
        <a:defRPr sz="3200" kern="1200">
          <a:solidFill>
            <a:schemeClr val="tx1"/>
          </a:solidFill>
          <a:latin typeface="+mj-lt"/>
          <a:ea typeface="+mj-ea"/>
          <a:cs typeface="+mj-cs"/>
        </a:defRPr>
      </a:lvl1pPr>
      <a:lvl2pPr algn="l" rtl="0" fontAlgn="base">
        <a:spcBef>
          <a:spcPct val="0"/>
        </a:spcBef>
        <a:spcAft>
          <a:spcPct val="0"/>
        </a:spcAft>
        <a:buClr>
          <a:schemeClr val="tx1"/>
        </a:buClr>
        <a:defRPr sz="3200">
          <a:solidFill>
            <a:schemeClr val="tx1"/>
          </a:solidFill>
          <a:latin typeface="Arial" panose="020B0604020202020204" pitchFamily="34" charset="0"/>
        </a:defRPr>
      </a:lvl2pPr>
      <a:lvl3pPr algn="l" rtl="0" fontAlgn="base">
        <a:spcBef>
          <a:spcPct val="0"/>
        </a:spcBef>
        <a:spcAft>
          <a:spcPct val="0"/>
        </a:spcAft>
        <a:buClr>
          <a:schemeClr val="tx1"/>
        </a:buClr>
        <a:defRPr sz="3200">
          <a:solidFill>
            <a:schemeClr val="tx1"/>
          </a:solidFill>
          <a:latin typeface="Arial" panose="020B0604020202020204" pitchFamily="34" charset="0"/>
        </a:defRPr>
      </a:lvl3pPr>
      <a:lvl4pPr algn="l" rtl="0" fontAlgn="base">
        <a:spcBef>
          <a:spcPct val="0"/>
        </a:spcBef>
        <a:spcAft>
          <a:spcPct val="0"/>
        </a:spcAft>
        <a:buClr>
          <a:schemeClr val="tx1"/>
        </a:buClr>
        <a:defRPr sz="3200">
          <a:solidFill>
            <a:schemeClr val="tx1"/>
          </a:solidFill>
          <a:latin typeface="Arial" panose="020B0604020202020204" pitchFamily="34" charset="0"/>
        </a:defRPr>
      </a:lvl4pPr>
      <a:lvl5pPr algn="l" rtl="0" fontAlgn="base">
        <a:spcBef>
          <a:spcPct val="0"/>
        </a:spcBef>
        <a:spcAft>
          <a:spcPct val="0"/>
        </a:spcAft>
        <a:buClr>
          <a:schemeClr val="tx1"/>
        </a:buClr>
        <a:defRPr sz="3200">
          <a:solidFill>
            <a:schemeClr val="tx1"/>
          </a:solidFill>
          <a:latin typeface="Arial" panose="020B0604020202020204" pitchFamily="34" charset="0"/>
        </a:defRPr>
      </a:lvl5pPr>
      <a:lvl6pPr marL="457200" algn="l" rtl="0" fontAlgn="base">
        <a:spcBef>
          <a:spcPct val="0"/>
        </a:spcBef>
        <a:spcAft>
          <a:spcPct val="0"/>
        </a:spcAft>
        <a:buClr>
          <a:schemeClr val="tx1"/>
        </a:buClr>
        <a:defRPr sz="3200">
          <a:solidFill>
            <a:schemeClr val="tx1"/>
          </a:solidFill>
          <a:latin typeface="Arial" panose="020B0604020202020204" pitchFamily="34" charset="0"/>
        </a:defRPr>
      </a:lvl6pPr>
      <a:lvl7pPr marL="914400" algn="l" rtl="0" fontAlgn="base">
        <a:spcBef>
          <a:spcPct val="0"/>
        </a:spcBef>
        <a:spcAft>
          <a:spcPct val="0"/>
        </a:spcAft>
        <a:buClr>
          <a:schemeClr val="tx1"/>
        </a:buClr>
        <a:defRPr sz="3200">
          <a:solidFill>
            <a:schemeClr val="tx1"/>
          </a:solidFill>
          <a:latin typeface="Arial" panose="020B0604020202020204" pitchFamily="34" charset="0"/>
        </a:defRPr>
      </a:lvl7pPr>
      <a:lvl8pPr marL="1371600" algn="l" rtl="0" fontAlgn="base">
        <a:spcBef>
          <a:spcPct val="0"/>
        </a:spcBef>
        <a:spcAft>
          <a:spcPct val="0"/>
        </a:spcAft>
        <a:buClr>
          <a:schemeClr val="tx1"/>
        </a:buClr>
        <a:defRPr sz="3200">
          <a:solidFill>
            <a:schemeClr val="tx1"/>
          </a:solidFill>
          <a:latin typeface="Arial" panose="020B0604020202020204" pitchFamily="34" charset="0"/>
        </a:defRPr>
      </a:lvl8pPr>
      <a:lvl9pPr marL="1828800" algn="l" rtl="0" fontAlgn="base">
        <a:spcBef>
          <a:spcPct val="0"/>
        </a:spcBef>
        <a:spcAft>
          <a:spcPct val="0"/>
        </a:spcAft>
        <a:buClr>
          <a:schemeClr val="tx1"/>
        </a:buClr>
        <a:defRPr sz="3200">
          <a:solidFill>
            <a:schemeClr val="tx1"/>
          </a:solidFill>
          <a:latin typeface="Arial" panose="020B0604020202020204" pitchFamily="34" charset="0"/>
        </a:defRPr>
      </a:lvl9pPr>
    </p:titleStyle>
    <p:bodyStyle>
      <a:lvl1pPr marL="342900" indent="-342900" algn="l" rtl="0" fontAlgn="base">
        <a:spcBef>
          <a:spcPct val="20000"/>
        </a:spcBef>
        <a:spcAft>
          <a:spcPct val="0"/>
        </a:spcAft>
        <a:buClr>
          <a:schemeClr val="tx1"/>
        </a:buClr>
        <a:buChar char="•"/>
        <a:defRPr sz="2400" kern="1200">
          <a:solidFill>
            <a:schemeClr val="tx1"/>
          </a:solidFill>
          <a:latin typeface="+mn-lt"/>
          <a:ea typeface="+mn-ea"/>
          <a:cs typeface="+mn-cs"/>
        </a:defRPr>
      </a:lvl1pPr>
      <a:lvl2pPr marL="742950" indent="-285750" algn="l" rtl="0" fontAlgn="base">
        <a:spcBef>
          <a:spcPct val="20000"/>
        </a:spcBef>
        <a:spcAft>
          <a:spcPct val="0"/>
        </a:spcAft>
        <a:buClr>
          <a:schemeClr val="tx1"/>
        </a:buClr>
        <a:buChar char="•"/>
        <a:defRPr sz="2400" kern="1200">
          <a:solidFill>
            <a:schemeClr val="tx1"/>
          </a:solidFill>
          <a:latin typeface="+mn-lt"/>
          <a:ea typeface="+mn-ea"/>
          <a:cs typeface="+mn-cs"/>
        </a:defRPr>
      </a:lvl2pPr>
      <a:lvl3pPr marL="1143000" indent="-228600" algn="l" rtl="0" fontAlgn="base">
        <a:spcBef>
          <a:spcPct val="20000"/>
        </a:spcBef>
        <a:spcAft>
          <a:spcPct val="0"/>
        </a:spcAft>
        <a:buClr>
          <a:schemeClr val="tx1"/>
        </a:buClr>
        <a:buChar char="•"/>
        <a:defRPr sz="2400" kern="1200">
          <a:solidFill>
            <a:schemeClr val="tx1"/>
          </a:solidFill>
          <a:latin typeface="+mn-lt"/>
          <a:ea typeface="+mn-ea"/>
          <a:cs typeface="+mn-cs"/>
        </a:defRPr>
      </a:lvl3pPr>
      <a:lvl4pPr marL="1600200" indent="-228600" algn="l" rtl="0" fontAlgn="base">
        <a:spcBef>
          <a:spcPct val="20000"/>
        </a:spcBef>
        <a:spcAft>
          <a:spcPct val="0"/>
        </a:spcAft>
        <a:buClr>
          <a:schemeClr val="tx1"/>
        </a:buClr>
        <a:buChar char="•"/>
        <a:defRPr sz="2400" kern="1200">
          <a:solidFill>
            <a:schemeClr val="tx1"/>
          </a:solidFill>
          <a:latin typeface="+mn-lt"/>
          <a:ea typeface="+mn-ea"/>
          <a:cs typeface="+mn-cs"/>
        </a:defRPr>
      </a:lvl4pPr>
      <a:lvl5pPr marL="2057400" indent="-228600" algn="l" rtl="0" fontAlgn="base">
        <a:spcBef>
          <a:spcPct val="20000"/>
        </a:spcBef>
        <a:spcAft>
          <a:spcPct val="0"/>
        </a:spcAft>
        <a:buClr>
          <a:schemeClr val="tx1"/>
        </a:buClr>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14.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1624" y="248871"/>
            <a:ext cx="8218121" cy="1470025"/>
          </a:xfrm>
        </p:spPr>
        <p:txBody>
          <a:bodyPr/>
          <a:lstStyle/>
          <a:p>
            <a:r>
              <a:rPr lang="en-US" sz="4800" dirty="0" smtClean="0"/>
              <a:t>Day 1:  Natural Populations</a:t>
            </a:r>
            <a:endParaRPr lang="en-US" sz="4800" dirty="0"/>
          </a:p>
        </p:txBody>
      </p:sp>
      <p:sp>
        <p:nvSpPr>
          <p:cNvPr id="3" name="Subtitle 2"/>
          <p:cNvSpPr>
            <a:spLocks noGrp="1"/>
          </p:cNvSpPr>
          <p:nvPr>
            <p:ph type="subTitle" idx="1"/>
          </p:nvPr>
        </p:nvSpPr>
        <p:spPr>
          <a:xfrm>
            <a:off x="2353284" y="2620108"/>
            <a:ext cx="4114800" cy="1752600"/>
          </a:xfrm>
        </p:spPr>
        <p:txBody>
          <a:bodyPr/>
          <a:lstStyle/>
          <a:p>
            <a:r>
              <a:rPr lang="en-US" dirty="0" smtClean="0"/>
              <a:t>Unit 5:  Human </a:t>
            </a:r>
            <a:r>
              <a:rPr lang="en-US" dirty="0" smtClean="0"/>
              <a:t>Population</a:t>
            </a:r>
            <a:endParaRPr lang="en-US" dirty="0" smtClean="0"/>
          </a:p>
        </p:txBody>
      </p:sp>
    </p:spTree>
    <p:extLst>
      <p:ext uri="{BB962C8B-B14F-4D97-AF65-F5344CB8AC3E}">
        <p14:creationId xmlns:p14="http://schemas.microsoft.com/office/powerpoint/2010/main" val="36116943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pic>
        <p:nvPicPr>
          <p:cNvPr id="116" name="Shape 116"/>
          <p:cNvPicPr preferRelativeResize="0"/>
          <p:nvPr/>
        </p:nvPicPr>
        <p:blipFill rotWithShape="1">
          <a:blip r:embed="rId3">
            <a:alphaModFix/>
          </a:blip>
          <a:srcRect/>
          <a:stretch/>
        </p:blipFill>
        <p:spPr>
          <a:xfrm>
            <a:off x="376015" y="367469"/>
            <a:ext cx="8383424" cy="6059352"/>
          </a:xfrm>
          <a:prstGeom prst="rect">
            <a:avLst/>
          </a:prstGeom>
          <a:noFill/>
          <a:ln>
            <a:noFill/>
          </a:ln>
        </p:spPr>
      </p:pic>
      <p:cxnSp>
        <p:nvCxnSpPr>
          <p:cNvPr id="117" name="Shape 117"/>
          <p:cNvCxnSpPr/>
          <p:nvPr/>
        </p:nvCxnSpPr>
        <p:spPr>
          <a:xfrm>
            <a:off x="1219200" y="4114800"/>
            <a:ext cx="7391399" cy="0"/>
          </a:xfrm>
          <a:prstGeom prst="straightConnector1">
            <a:avLst/>
          </a:prstGeom>
          <a:noFill/>
          <a:ln w="31750" cap="sq" cmpd="sng">
            <a:solidFill>
              <a:srgbClr val="993300"/>
            </a:solidFill>
            <a:prstDash val="solid"/>
            <a:miter/>
            <a:headEnd type="none" w="med" len="med"/>
            <a:tailEnd type="none" w="med" len="med"/>
          </a:ln>
        </p:spPr>
      </p:cxnSp>
    </p:spTree>
    <p:extLst>
      <p:ext uri="{BB962C8B-B14F-4D97-AF65-F5344CB8AC3E}">
        <p14:creationId xmlns:p14="http://schemas.microsoft.com/office/powerpoint/2010/main" val="4174356952"/>
      </p:ext>
    </p:extLst>
  </p:cSld>
  <p:clrMapOvr>
    <a:masterClrMapping/>
  </p:clrMapOvr>
  <p:transition spd="slow">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Shape 122"/>
          <p:cNvSpPr txBox="1">
            <a:spLocks noGrp="1"/>
          </p:cNvSpPr>
          <p:nvPr>
            <p:ph type="title"/>
          </p:nvPr>
        </p:nvSpPr>
        <p:spPr>
          <a:xfrm>
            <a:off x="68366" y="316194"/>
            <a:ext cx="8998721" cy="1490405"/>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accent1"/>
              </a:buClr>
              <a:buSzPct val="25000"/>
              <a:buFont typeface="Questrial"/>
              <a:buNone/>
            </a:pPr>
            <a:r>
              <a:rPr lang="en" sz="4000" b="0" i="0" u="none" strike="noStrike" cap="none" baseline="0" dirty="0">
                <a:solidFill>
                  <a:schemeClr val="accent1"/>
                </a:solidFill>
                <a:latin typeface="Questrial"/>
                <a:ea typeface="Questrial"/>
                <a:cs typeface="Questrial"/>
                <a:sym typeface="Questrial"/>
              </a:rPr>
              <a:t>Density Dependence And Critical Number</a:t>
            </a:r>
          </a:p>
        </p:txBody>
      </p:sp>
      <p:sp>
        <p:nvSpPr>
          <p:cNvPr id="123" name="Shape 123"/>
          <p:cNvSpPr txBox="1">
            <a:spLocks noGrp="1"/>
          </p:cNvSpPr>
          <p:nvPr>
            <p:ph type="body" idx="1"/>
          </p:nvPr>
        </p:nvSpPr>
        <p:spPr>
          <a:xfrm>
            <a:off x="68366" y="1806599"/>
            <a:ext cx="9182456" cy="4495800"/>
          </a:xfrm>
          <a:prstGeom prst="rect">
            <a:avLst/>
          </a:prstGeom>
          <a:noFill/>
          <a:ln>
            <a:noFill/>
          </a:ln>
        </p:spPr>
        <p:txBody>
          <a:bodyPr lIns="91425" tIns="45700" rIns="91425" bIns="45700" anchor="t" anchorCtr="0">
            <a:noAutofit/>
          </a:bodyPr>
          <a:lstStyle/>
          <a:p>
            <a:pPr marL="342900" marR="0" lvl="0" indent="-279400" algn="r" rtl="0">
              <a:lnSpc>
                <a:spcPct val="90000"/>
              </a:lnSpc>
              <a:spcBef>
                <a:spcPts val="0"/>
              </a:spcBef>
              <a:spcAft>
                <a:spcPts val="0"/>
              </a:spcAft>
              <a:buClr>
                <a:schemeClr val="accent1"/>
              </a:buClr>
              <a:buSzPct val="76000"/>
              <a:buFont typeface="Noto Symbol"/>
              <a:buChar char="○"/>
            </a:pPr>
            <a:r>
              <a:rPr lang="en" sz="2400" b="1" i="0" u="none" strike="noStrike" cap="none" baseline="0" dirty="0">
                <a:solidFill>
                  <a:schemeClr val="dk2"/>
                </a:solidFill>
                <a:latin typeface="Palatino Linotype" panose="02040502050505030304" pitchFamily="18" charset="0"/>
                <a:ea typeface="Questrial"/>
                <a:cs typeface="Questrial"/>
                <a:sym typeface="Questrial"/>
              </a:rPr>
              <a:t>Environmental resistance factors can be </a:t>
            </a:r>
            <a:r>
              <a:rPr lang="en" sz="2400" b="1" i="0" u="sng" strike="noStrike" cap="none" baseline="0" dirty="0">
                <a:solidFill>
                  <a:srgbClr val="FF0000"/>
                </a:solidFill>
                <a:latin typeface="Palatino Linotype" panose="02040502050505030304" pitchFamily="18" charset="0"/>
                <a:ea typeface="Questrial"/>
                <a:cs typeface="Questrial"/>
                <a:sym typeface="Questrial"/>
              </a:rPr>
              <a:t>density dependent</a:t>
            </a:r>
            <a:r>
              <a:rPr lang="en" sz="2400" b="1" i="0" u="none" strike="noStrike" cap="none" baseline="0" dirty="0">
                <a:solidFill>
                  <a:schemeClr val="dk2"/>
                </a:solidFill>
                <a:latin typeface="Palatino Linotype" panose="02040502050505030304" pitchFamily="18" charset="0"/>
                <a:ea typeface="Questrial"/>
                <a:cs typeface="Questrial"/>
                <a:sym typeface="Questrial"/>
              </a:rPr>
              <a:t>.</a:t>
            </a:r>
          </a:p>
          <a:p>
            <a:pPr marL="639762" marR="0" lvl="1" indent="-284162" algn="r" rtl="0">
              <a:lnSpc>
                <a:spcPct val="90000"/>
              </a:lnSpc>
              <a:spcBef>
                <a:spcPts val="440"/>
              </a:spcBef>
              <a:spcAft>
                <a:spcPts val="0"/>
              </a:spcAft>
              <a:buClr>
                <a:schemeClr val="accent1"/>
              </a:buClr>
              <a:buSzPct val="76000"/>
              <a:buFont typeface="Noto Symbol"/>
              <a:buChar char="○"/>
            </a:pPr>
            <a:r>
              <a:rPr lang="en" sz="2400" b="1" i="0" u="none" strike="noStrike" cap="none" baseline="0" dirty="0">
                <a:solidFill>
                  <a:schemeClr val="dk2"/>
                </a:solidFill>
                <a:latin typeface="Palatino Linotype" panose="02040502050505030304" pitchFamily="18" charset="0"/>
                <a:ea typeface="Questrial"/>
                <a:cs typeface="Questrial"/>
                <a:sym typeface="Questrial"/>
              </a:rPr>
              <a:t>If population density </a:t>
            </a:r>
            <a:r>
              <a:rPr lang="en" sz="2400" b="1" i="0" u="sng" strike="noStrike" cap="none" baseline="0" dirty="0">
                <a:solidFill>
                  <a:schemeClr val="dk2"/>
                </a:solidFill>
                <a:latin typeface="Palatino Linotype" panose="02040502050505030304" pitchFamily="18" charset="0"/>
                <a:ea typeface="Questrial"/>
                <a:cs typeface="Questrial"/>
                <a:sym typeface="Questrial"/>
              </a:rPr>
              <a:t>increases</a:t>
            </a:r>
            <a:r>
              <a:rPr lang="en" sz="2400" b="1" i="0" u="none" strike="noStrike" cap="none" baseline="0" dirty="0">
                <a:solidFill>
                  <a:schemeClr val="dk2"/>
                </a:solidFill>
                <a:latin typeface="Palatino Linotype" panose="02040502050505030304" pitchFamily="18" charset="0"/>
                <a:ea typeface="Questrial"/>
                <a:cs typeface="Questrial"/>
                <a:sym typeface="Questrial"/>
              </a:rPr>
              <a:t>, environmental resistance becomes more intense and causes in increase in mortality.</a:t>
            </a:r>
          </a:p>
          <a:p>
            <a:pPr marL="639762" marR="0" lvl="1" indent="-284162" algn="r" rtl="0">
              <a:lnSpc>
                <a:spcPct val="90000"/>
              </a:lnSpc>
              <a:spcBef>
                <a:spcPts val="440"/>
              </a:spcBef>
              <a:spcAft>
                <a:spcPts val="0"/>
              </a:spcAft>
              <a:buClr>
                <a:schemeClr val="accent1"/>
              </a:buClr>
              <a:buSzPct val="76000"/>
              <a:buFont typeface="Noto Symbol"/>
              <a:buChar char="○"/>
            </a:pPr>
            <a:r>
              <a:rPr lang="en" sz="2400" b="1" i="0" u="none" strike="noStrike" cap="none" baseline="0" dirty="0">
                <a:solidFill>
                  <a:schemeClr val="dk2"/>
                </a:solidFill>
                <a:latin typeface="Palatino Linotype" panose="02040502050505030304" pitchFamily="18" charset="0"/>
                <a:ea typeface="Questrial"/>
                <a:cs typeface="Questrial"/>
                <a:sym typeface="Questrial"/>
              </a:rPr>
              <a:t>If population density </a:t>
            </a:r>
            <a:r>
              <a:rPr lang="en" sz="2400" b="1" i="0" u="sng" strike="noStrike" cap="none" baseline="0" dirty="0">
                <a:solidFill>
                  <a:schemeClr val="dk2"/>
                </a:solidFill>
                <a:latin typeface="Palatino Linotype" panose="02040502050505030304" pitchFamily="18" charset="0"/>
                <a:ea typeface="Questrial"/>
                <a:cs typeface="Questrial"/>
                <a:sym typeface="Questrial"/>
              </a:rPr>
              <a:t>decreases</a:t>
            </a:r>
            <a:r>
              <a:rPr lang="en" sz="2400" b="1" i="0" u="none" strike="noStrike" cap="none" baseline="0" dirty="0">
                <a:solidFill>
                  <a:schemeClr val="dk2"/>
                </a:solidFill>
                <a:latin typeface="Palatino Linotype" panose="02040502050505030304" pitchFamily="18" charset="0"/>
                <a:ea typeface="Questrial"/>
                <a:cs typeface="Questrial"/>
                <a:sym typeface="Questrial"/>
              </a:rPr>
              <a:t>, environmental resistance lessens, allowing the population to recover.</a:t>
            </a:r>
          </a:p>
          <a:p>
            <a:pPr marL="342900" marR="0" lvl="0" indent="-279400" algn="r" rtl="0">
              <a:lnSpc>
                <a:spcPct val="90000"/>
              </a:lnSpc>
              <a:spcBef>
                <a:spcPts val="480"/>
              </a:spcBef>
              <a:spcAft>
                <a:spcPts val="0"/>
              </a:spcAft>
              <a:buClr>
                <a:schemeClr val="accent1"/>
              </a:buClr>
              <a:buSzPct val="76000"/>
              <a:buFont typeface="Noto Symbol"/>
              <a:buChar char="○"/>
            </a:pPr>
            <a:r>
              <a:rPr lang="en" sz="2400" b="1" i="0" u="none" strike="noStrike" cap="none" baseline="0" dirty="0">
                <a:solidFill>
                  <a:schemeClr val="dk2"/>
                </a:solidFill>
                <a:latin typeface="Palatino Linotype" panose="02040502050505030304" pitchFamily="18" charset="0"/>
                <a:ea typeface="Questrial"/>
                <a:cs typeface="Questrial"/>
                <a:sym typeface="Questrial"/>
              </a:rPr>
              <a:t>Environmental factors that cause mortality can be </a:t>
            </a:r>
            <a:r>
              <a:rPr lang="en" sz="2400" b="1" i="0" u="sng" strike="noStrike" cap="none" baseline="0" dirty="0">
                <a:solidFill>
                  <a:srgbClr val="FF0000"/>
                </a:solidFill>
                <a:latin typeface="Palatino Linotype" panose="02040502050505030304" pitchFamily="18" charset="0"/>
                <a:ea typeface="Questrial"/>
                <a:cs typeface="Questrial"/>
                <a:sym typeface="Questrial"/>
              </a:rPr>
              <a:t>density independent</a:t>
            </a:r>
          </a:p>
          <a:p>
            <a:pPr marL="639762" marR="0" lvl="1" indent="-284162" algn="r" rtl="0">
              <a:lnSpc>
                <a:spcPct val="90000"/>
              </a:lnSpc>
              <a:spcBef>
                <a:spcPts val="440"/>
              </a:spcBef>
              <a:spcAft>
                <a:spcPts val="0"/>
              </a:spcAft>
              <a:buClr>
                <a:schemeClr val="accent1"/>
              </a:buClr>
              <a:buSzPct val="76000"/>
              <a:buFont typeface="Noto Symbol"/>
              <a:buChar char="○"/>
            </a:pPr>
            <a:r>
              <a:rPr lang="en" sz="2400" b="1" i="0" u="none" strike="noStrike" cap="none" baseline="0" dirty="0">
                <a:solidFill>
                  <a:schemeClr val="dk2"/>
                </a:solidFill>
                <a:latin typeface="Palatino Linotype" panose="02040502050505030304" pitchFamily="18" charset="0"/>
                <a:ea typeface="Questrial"/>
                <a:cs typeface="Questrial"/>
                <a:sym typeface="Questrial"/>
              </a:rPr>
              <a:t>A sudden deep freeze in spring</a:t>
            </a:r>
          </a:p>
          <a:p>
            <a:pPr marL="639762" marR="0" lvl="1" indent="-284162" algn="r" rtl="0">
              <a:lnSpc>
                <a:spcPct val="90000"/>
              </a:lnSpc>
              <a:spcBef>
                <a:spcPts val="440"/>
              </a:spcBef>
              <a:spcAft>
                <a:spcPts val="0"/>
              </a:spcAft>
              <a:buClr>
                <a:schemeClr val="accent1"/>
              </a:buClr>
              <a:buSzPct val="76000"/>
              <a:buFont typeface="Noto Symbol"/>
              <a:buChar char="○"/>
            </a:pPr>
            <a:r>
              <a:rPr lang="en" sz="2400" b="1" i="0" u="none" strike="noStrike" cap="none" baseline="0" dirty="0">
                <a:solidFill>
                  <a:schemeClr val="dk2"/>
                </a:solidFill>
                <a:latin typeface="Palatino Linotype" panose="02040502050505030304" pitchFamily="18" charset="0"/>
                <a:ea typeface="Questrial"/>
                <a:cs typeface="Questrial"/>
                <a:sym typeface="Questrial"/>
              </a:rPr>
              <a:t>A fire that may kill all small mammals</a:t>
            </a:r>
          </a:p>
          <a:p>
            <a:pPr marL="0" marR="0" lvl="0" indent="0" algn="r" rtl="0">
              <a:spcBef>
                <a:spcPts val="0"/>
              </a:spcBef>
              <a:buNone/>
            </a:pPr>
            <a:endParaRPr sz="2200" b="0" i="0" u="none" strike="noStrike" cap="none" baseline="0" dirty="0">
              <a:solidFill>
                <a:schemeClr val="dk2"/>
              </a:solidFill>
              <a:latin typeface="Questrial"/>
              <a:ea typeface="Questrial"/>
              <a:cs typeface="Questrial"/>
              <a:sym typeface="Questrial"/>
            </a:endParaRPr>
          </a:p>
        </p:txBody>
      </p:sp>
      <p:pic>
        <p:nvPicPr>
          <p:cNvPr id="4" name="Picture 2" descr="Image result for lorax"/>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89991" y="125469"/>
            <a:ext cx="1154009" cy="9520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5222096"/>
      </p:ext>
    </p:extLst>
  </p:cSld>
  <p:clrMapOvr>
    <a:masterClrMapping/>
  </p:clrMapOvr>
  <p:transition spd="slow">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Shape 128"/>
          <p:cNvSpPr txBox="1">
            <a:spLocks noGrp="1"/>
          </p:cNvSpPr>
          <p:nvPr>
            <p:ph type="title"/>
          </p:nvPr>
        </p:nvSpPr>
        <p:spPr>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accent1"/>
              </a:buClr>
              <a:buSzPct val="25000"/>
              <a:buFont typeface="Questrial"/>
              <a:buNone/>
            </a:pPr>
            <a:r>
              <a:rPr lang="en" sz="3600" b="0" i="0" u="none" strike="noStrike" cap="none" baseline="0" dirty="0">
                <a:solidFill>
                  <a:schemeClr val="accent1"/>
                </a:solidFill>
                <a:latin typeface="Questrial"/>
                <a:ea typeface="Questrial"/>
                <a:cs typeface="Questrial"/>
                <a:sym typeface="Questrial"/>
              </a:rPr>
              <a:t>Biotic Potential and Environmental Resistance</a:t>
            </a:r>
          </a:p>
        </p:txBody>
      </p:sp>
      <p:sp>
        <p:nvSpPr>
          <p:cNvPr id="129" name="Shape 129"/>
          <p:cNvSpPr txBox="1">
            <a:spLocks noGrp="1"/>
          </p:cNvSpPr>
          <p:nvPr>
            <p:ph type="body" idx="1"/>
          </p:nvPr>
        </p:nvSpPr>
        <p:spPr>
          <a:xfrm>
            <a:off x="342544" y="1742630"/>
            <a:ext cx="4178181" cy="4535556"/>
          </a:xfrm>
          <a:prstGeom prst="rect">
            <a:avLst/>
          </a:prstGeom>
          <a:noFill/>
          <a:ln w="38100">
            <a:solidFill>
              <a:srgbClr val="7030A0"/>
            </a:solidFill>
          </a:ln>
        </p:spPr>
        <p:txBody>
          <a:bodyPr lIns="91425" tIns="45700" rIns="91425" bIns="45700" anchor="t" anchorCtr="0">
            <a:noAutofit/>
          </a:bodyPr>
          <a:lstStyle/>
          <a:p>
            <a:pPr marL="63500" marR="0" lvl="0" indent="0" algn="l" rtl="0">
              <a:lnSpc>
                <a:spcPct val="90000"/>
              </a:lnSpc>
              <a:spcBef>
                <a:spcPts val="0"/>
              </a:spcBef>
              <a:spcAft>
                <a:spcPts val="0"/>
              </a:spcAft>
              <a:buClr>
                <a:schemeClr val="accent1"/>
              </a:buClr>
              <a:buSzPct val="76000"/>
              <a:buNone/>
            </a:pPr>
            <a:r>
              <a:rPr lang="en" sz="2400" b="0" i="0" u="sng" strike="noStrike" cap="none" baseline="0" dirty="0">
                <a:solidFill>
                  <a:schemeClr val="dk2"/>
                </a:solidFill>
                <a:latin typeface="Questrial"/>
                <a:ea typeface="Questrial"/>
                <a:cs typeface="Questrial"/>
                <a:sym typeface="Questrial"/>
              </a:rPr>
              <a:t>Biotic Potential</a:t>
            </a:r>
          </a:p>
          <a:p>
            <a:pPr marL="639762" marR="0" lvl="1" indent="-284162" algn="l" rtl="0">
              <a:lnSpc>
                <a:spcPct val="90000"/>
              </a:lnSpc>
              <a:spcBef>
                <a:spcPts val="440"/>
              </a:spcBef>
              <a:spcAft>
                <a:spcPts val="0"/>
              </a:spcAft>
              <a:buClr>
                <a:schemeClr val="accent1"/>
              </a:buClr>
              <a:buSzPct val="76000"/>
              <a:buFont typeface="Noto Symbol"/>
              <a:buChar char="○"/>
            </a:pPr>
            <a:r>
              <a:rPr lang="en" sz="2200" b="0" i="0" u="none" strike="noStrike" cap="none" baseline="0" dirty="0">
                <a:solidFill>
                  <a:schemeClr val="dk2"/>
                </a:solidFill>
                <a:latin typeface="Questrial"/>
                <a:ea typeface="Questrial"/>
                <a:cs typeface="Questrial"/>
                <a:sym typeface="Questrial"/>
              </a:rPr>
              <a:t>Reproductive rate</a:t>
            </a:r>
          </a:p>
          <a:p>
            <a:pPr marL="639762" marR="0" lvl="1" indent="-284162" algn="l" rtl="0">
              <a:lnSpc>
                <a:spcPct val="90000"/>
              </a:lnSpc>
              <a:spcBef>
                <a:spcPts val="440"/>
              </a:spcBef>
              <a:spcAft>
                <a:spcPts val="0"/>
              </a:spcAft>
              <a:buClr>
                <a:schemeClr val="accent1"/>
              </a:buClr>
              <a:buSzPct val="76000"/>
              <a:buFont typeface="Noto Symbol"/>
              <a:buChar char="○"/>
            </a:pPr>
            <a:r>
              <a:rPr lang="en" sz="2200" b="0" i="0" u="none" strike="noStrike" cap="none" baseline="0" dirty="0">
                <a:solidFill>
                  <a:schemeClr val="dk2"/>
                </a:solidFill>
                <a:latin typeface="Questrial"/>
                <a:ea typeface="Questrial"/>
                <a:cs typeface="Questrial"/>
                <a:sym typeface="Questrial"/>
              </a:rPr>
              <a:t>Ability to migrate (animals) or disperse (seeds)</a:t>
            </a:r>
          </a:p>
          <a:p>
            <a:pPr marL="639762" marR="0" lvl="1" indent="-284162" algn="l" rtl="0">
              <a:lnSpc>
                <a:spcPct val="90000"/>
              </a:lnSpc>
              <a:spcBef>
                <a:spcPts val="440"/>
              </a:spcBef>
              <a:spcAft>
                <a:spcPts val="0"/>
              </a:spcAft>
              <a:buClr>
                <a:schemeClr val="accent1"/>
              </a:buClr>
              <a:buSzPct val="76000"/>
              <a:buFont typeface="Noto Symbol"/>
              <a:buChar char="○"/>
            </a:pPr>
            <a:r>
              <a:rPr lang="en" sz="2200" b="0" i="0" u="none" strike="noStrike" cap="none" baseline="0" dirty="0">
                <a:solidFill>
                  <a:schemeClr val="dk2"/>
                </a:solidFill>
                <a:latin typeface="Questrial"/>
                <a:ea typeface="Questrial"/>
                <a:cs typeface="Questrial"/>
                <a:sym typeface="Questrial"/>
              </a:rPr>
              <a:t>Ability to invade new habitats</a:t>
            </a:r>
          </a:p>
          <a:p>
            <a:pPr marL="639762" marR="0" lvl="1" indent="-284162" algn="l" rtl="0">
              <a:lnSpc>
                <a:spcPct val="90000"/>
              </a:lnSpc>
              <a:spcBef>
                <a:spcPts val="440"/>
              </a:spcBef>
              <a:spcAft>
                <a:spcPts val="0"/>
              </a:spcAft>
              <a:buClr>
                <a:schemeClr val="accent1"/>
              </a:buClr>
              <a:buSzPct val="76000"/>
              <a:buFont typeface="Noto Symbol"/>
              <a:buChar char="○"/>
            </a:pPr>
            <a:r>
              <a:rPr lang="en" sz="2200" b="0" i="0" u="none" strike="noStrike" cap="none" baseline="0" dirty="0">
                <a:solidFill>
                  <a:schemeClr val="dk2"/>
                </a:solidFill>
                <a:latin typeface="Questrial"/>
                <a:ea typeface="Questrial"/>
                <a:cs typeface="Questrial"/>
                <a:sym typeface="Questrial"/>
              </a:rPr>
              <a:t>Defense mechanisms</a:t>
            </a:r>
          </a:p>
          <a:p>
            <a:pPr marL="639762" marR="0" lvl="1" indent="-284162" algn="l" rtl="0">
              <a:lnSpc>
                <a:spcPct val="90000"/>
              </a:lnSpc>
              <a:spcBef>
                <a:spcPts val="440"/>
              </a:spcBef>
              <a:spcAft>
                <a:spcPts val="0"/>
              </a:spcAft>
              <a:buClr>
                <a:schemeClr val="accent1"/>
              </a:buClr>
              <a:buSzPct val="76000"/>
              <a:buFont typeface="Noto Symbol"/>
              <a:buChar char="○"/>
            </a:pPr>
            <a:r>
              <a:rPr lang="en" sz="2200" b="0" i="0" u="none" strike="noStrike" cap="none" baseline="0" dirty="0">
                <a:solidFill>
                  <a:schemeClr val="dk2"/>
                </a:solidFill>
                <a:latin typeface="Questrial"/>
                <a:ea typeface="Questrial"/>
                <a:cs typeface="Questrial"/>
                <a:sym typeface="Questrial"/>
              </a:rPr>
              <a:t>Ability to cope with adverse conditions</a:t>
            </a:r>
          </a:p>
        </p:txBody>
      </p:sp>
      <p:sp>
        <p:nvSpPr>
          <p:cNvPr id="130" name="Shape 130"/>
          <p:cNvSpPr txBox="1">
            <a:spLocks noGrp="1"/>
          </p:cNvSpPr>
          <p:nvPr>
            <p:ph type="body" idx="2"/>
          </p:nvPr>
        </p:nvSpPr>
        <p:spPr>
          <a:xfrm>
            <a:off x="4834783" y="1742630"/>
            <a:ext cx="3809999" cy="4535557"/>
          </a:xfrm>
          <a:prstGeom prst="rect">
            <a:avLst/>
          </a:prstGeom>
          <a:noFill/>
          <a:ln w="41275">
            <a:solidFill>
              <a:srgbClr val="7030A0"/>
            </a:solidFill>
          </a:ln>
        </p:spPr>
        <p:txBody>
          <a:bodyPr lIns="91425" tIns="45700" rIns="91425" bIns="45700" anchor="t" anchorCtr="0">
            <a:noAutofit/>
          </a:bodyPr>
          <a:lstStyle/>
          <a:p>
            <a:pPr marL="63500" marR="0" lvl="0" indent="0" algn="l" rtl="0">
              <a:lnSpc>
                <a:spcPct val="100000"/>
              </a:lnSpc>
              <a:spcBef>
                <a:spcPts val="0"/>
              </a:spcBef>
              <a:spcAft>
                <a:spcPts val="0"/>
              </a:spcAft>
              <a:buClr>
                <a:schemeClr val="accent1"/>
              </a:buClr>
              <a:buSzPct val="76000"/>
              <a:buNone/>
            </a:pPr>
            <a:r>
              <a:rPr lang="en" sz="2400" b="0" i="0" u="sng" strike="noStrike" cap="none" baseline="0" dirty="0">
                <a:solidFill>
                  <a:schemeClr val="dk2"/>
                </a:solidFill>
                <a:latin typeface="Questrial"/>
                <a:ea typeface="Questrial"/>
                <a:cs typeface="Questrial"/>
                <a:sym typeface="Questrial"/>
              </a:rPr>
              <a:t>Environmental resistance</a:t>
            </a:r>
          </a:p>
          <a:p>
            <a:pPr marL="639762" marR="0" lvl="1" indent="-284162" algn="l" rtl="0">
              <a:lnSpc>
                <a:spcPct val="100000"/>
              </a:lnSpc>
              <a:spcBef>
                <a:spcPts val="440"/>
              </a:spcBef>
              <a:spcAft>
                <a:spcPts val="0"/>
              </a:spcAft>
              <a:buClr>
                <a:schemeClr val="accent1"/>
              </a:buClr>
              <a:buSzPct val="76000"/>
              <a:buFont typeface="Noto Symbol"/>
              <a:buChar char="○"/>
            </a:pPr>
            <a:r>
              <a:rPr lang="en" sz="2200" b="0" i="0" u="none" strike="noStrike" cap="none" baseline="0" dirty="0">
                <a:solidFill>
                  <a:schemeClr val="dk2"/>
                </a:solidFill>
                <a:latin typeface="Questrial"/>
                <a:ea typeface="Questrial"/>
                <a:cs typeface="Questrial"/>
                <a:sym typeface="Questrial"/>
              </a:rPr>
              <a:t>Lack of food or nutrients</a:t>
            </a:r>
          </a:p>
          <a:p>
            <a:pPr marL="639762" marR="0" lvl="1" indent="-284162" algn="l" rtl="0">
              <a:lnSpc>
                <a:spcPct val="100000"/>
              </a:lnSpc>
              <a:spcBef>
                <a:spcPts val="440"/>
              </a:spcBef>
              <a:spcAft>
                <a:spcPts val="0"/>
              </a:spcAft>
              <a:buClr>
                <a:schemeClr val="accent1"/>
              </a:buClr>
              <a:buSzPct val="76000"/>
              <a:buFont typeface="Noto Symbol"/>
              <a:buChar char="○"/>
            </a:pPr>
            <a:r>
              <a:rPr lang="en" sz="2200" b="0" i="0" u="none" strike="noStrike" cap="none" baseline="0" dirty="0">
                <a:solidFill>
                  <a:schemeClr val="dk2"/>
                </a:solidFill>
                <a:latin typeface="Questrial"/>
                <a:ea typeface="Questrial"/>
                <a:cs typeface="Questrial"/>
                <a:sym typeface="Questrial"/>
              </a:rPr>
              <a:t>Lack of water</a:t>
            </a:r>
          </a:p>
          <a:p>
            <a:pPr marL="639762" marR="0" lvl="1" indent="-284162" algn="l" rtl="0">
              <a:lnSpc>
                <a:spcPct val="100000"/>
              </a:lnSpc>
              <a:spcBef>
                <a:spcPts val="440"/>
              </a:spcBef>
              <a:spcAft>
                <a:spcPts val="0"/>
              </a:spcAft>
              <a:buClr>
                <a:schemeClr val="accent1"/>
              </a:buClr>
              <a:buSzPct val="76000"/>
              <a:buFont typeface="Noto Symbol"/>
              <a:buChar char="○"/>
            </a:pPr>
            <a:r>
              <a:rPr lang="en" sz="2200" b="0" i="0" u="none" strike="noStrike" cap="none" baseline="0" dirty="0">
                <a:solidFill>
                  <a:schemeClr val="dk2"/>
                </a:solidFill>
                <a:latin typeface="Questrial"/>
                <a:ea typeface="Questrial"/>
                <a:cs typeface="Questrial"/>
                <a:sym typeface="Questrial"/>
              </a:rPr>
              <a:t>Lack of suitable habitat</a:t>
            </a:r>
          </a:p>
          <a:p>
            <a:pPr marL="639762" marR="0" lvl="1" indent="-284162" algn="l" rtl="0">
              <a:lnSpc>
                <a:spcPct val="100000"/>
              </a:lnSpc>
              <a:spcBef>
                <a:spcPts val="440"/>
              </a:spcBef>
              <a:spcAft>
                <a:spcPts val="0"/>
              </a:spcAft>
              <a:buClr>
                <a:schemeClr val="accent1"/>
              </a:buClr>
              <a:buSzPct val="76000"/>
              <a:buFont typeface="Noto Symbol"/>
              <a:buChar char="○"/>
            </a:pPr>
            <a:r>
              <a:rPr lang="en" sz="2200" b="0" i="0" u="none" strike="noStrike" cap="none" baseline="0" dirty="0">
                <a:solidFill>
                  <a:schemeClr val="dk2"/>
                </a:solidFill>
                <a:latin typeface="Questrial"/>
                <a:ea typeface="Questrial"/>
                <a:cs typeface="Questrial"/>
                <a:sym typeface="Questrial"/>
              </a:rPr>
              <a:t>Adverse weather</a:t>
            </a:r>
          </a:p>
          <a:p>
            <a:pPr marL="639762" marR="0" lvl="1" indent="-284162" algn="l" rtl="0">
              <a:lnSpc>
                <a:spcPct val="100000"/>
              </a:lnSpc>
              <a:spcBef>
                <a:spcPts val="440"/>
              </a:spcBef>
              <a:spcAft>
                <a:spcPts val="0"/>
              </a:spcAft>
              <a:buClr>
                <a:schemeClr val="accent1"/>
              </a:buClr>
              <a:buSzPct val="76000"/>
              <a:buFont typeface="Noto Symbol"/>
              <a:buChar char="○"/>
            </a:pPr>
            <a:r>
              <a:rPr lang="en" sz="2200" b="0" i="0" u="none" strike="noStrike" cap="none" baseline="0" dirty="0">
                <a:solidFill>
                  <a:schemeClr val="dk2"/>
                </a:solidFill>
                <a:latin typeface="Questrial"/>
                <a:ea typeface="Questrial"/>
                <a:cs typeface="Questrial"/>
                <a:sym typeface="Questrial"/>
              </a:rPr>
              <a:t>Predators</a:t>
            </a:r>
          </a:p>
          <a:p>
            <a:pPr marL="639762" marR="0" lvl="1" indent="-284162" algn="l" rtl="0">
              <a:lnSpc>
                <a:spcPct val="100000"/>
              </a:lnSpc>
              <a:spcBef>
                <a:spcPts val="440"/>
              </a:spcBef>
              <a:spcAft>
                <a:spcPts val="0"/>
              </a:spcAft>
              <a:buClr>
                <a:schemeClr val="accent1"/>
              </a:buClr>
              <a:buSzPct val="76000"/>
              <a:buFont typeface="Noto Symbol"/>
              <a:buChar char="○"/>
            </a:pPr>
            <a:r>
              <a:rPr lang="en" sz="2200" b="0" i="0" u="none" strike="noStrike" cap="none" baseline="0" dirty="0">
                <a:solidFill>
                  <a:schemeClr val="dk2"/>
                </a:solidFill>
                <a:latin typeface="Questrial"/>
                <a:ea typeface="Questrial"/>
                <a:cs typeface="Questrial"/>
                <a:sym typeface="Questrial"/>
              </a:rPr>
              <a:t>Disease</a:t>
            </a:r>
          </a:p>
          <a:p>
            <a:pPr marL="639762" marR="0" lvl="1" indent="-284162" algn="l" rtl="0">
              <a:lnSpc>
                <a:spcPct val="100000"/>
              </a:lnSpc>
              <a:spcBef>
                <a:spcPts val="440"/>
              </a:spcBef>
              <a:spcAft>
                <a:spcPts val="0"/>
              </a:spcAft>
              <a:buClr>
                <a:schemeClr val="accent1"/>
              </a:buClr>
              <a:buSzPct val="76000"/>
              <a:buFont typeface="Noto Symbol"/>
              <a:buChar char="○"/>
            </a:pPr>
            <a:r>
              <a:rPr lang="en" sz="2200" b="0" i="0" u="none" strike="noStrike" cap="none" baseline="0" dirty="0">
                <a:solidFill>
                  <a:schemeClr val="dk2"/>
                </a:solidFill>
                <a:latin typeface="Questrial"/>
                <a:ea typeface="Questrial"/>
                <a:cs typeface="Questrial"/>
                <a:sym typeface="Questrial"/>
              </a:rPr>
              <a:t>Parasites</a:t>
            </a:r>
          </a:p>
          <a:p>
            <a:pPr marL="639762" marR="0" lvl="1" indent="-284162" algn="l" rtl="0">
              <a:lnSpc>
                <a:spcPct val="100000"/>
              </a:lnSpc>
              <a:spcBef>
                <a:spcPts val="440"/>
              </a:spcBef>
              <a:spcAft>
                <a:spcPts val="0"/>
              </a:spcAft>
              <a:buClr>
                <a:schemeClr val="accent1"/>
              </a:buClr>
              <a:buSzPct val="76000"/>
              <a:buFont typeface="Noto Symbol"/>
              <a:buChar char="○"/>
            </a:pPr>
            <a:r>
              <a:rPr lang="en" sz="2200" b="0" i="0" u="none" strike="noStrike" cap="none" baseline="0" dirty="0">
                <a:solidFill>
                  <a:schemeClr val="dk2"/>
                </a:solidFill>
                <a:latin typeface="Questrial"/>
                <a:ea typeface="Questrial"/>
                <a:cs typeface="Questrial"/>
                <a:sym typeface="Questrial"/>
              </a:rPr>
              <a:t>Competitors</a:t>
            </a:r>
          </a:p>
        </p:txBody>
      </p:sp>
      <p:pic>
        <p:nvPicPr>
          <p:cNvPr id="5" name="Picture 2" descr="Image result for lorax"/>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89991" y="125469"/>
            <a:ext cx="1154009" cy="9520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3244065"/>
      </p:ext>
    </p:extLst>
  </p:cSld>
  <p:clrMapOvr>
    <a:masterClrMapping/>
  </p:clrMapOvr>
  <p:transition spd="slow">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Shape 135"/>
          <p:cNvSpPr txBox="1">
            <a:spLocks noGrp="1"/>
          </p:cNvSpPr>
          <p:nvPr>
            <p:ph type="title"/>
          </p:nvPr>
        </p:nvSpPr>
        <p:spPr>
          <a:xfrm>
            <a:off x="1042987" y="1027112"/>
            <a:ext cx="7024799" cy="1143000"/>
          </a:xfrm>
          <a:prstGeom prst="rect">
            <a:avLst/>
          </a:prstGeom>
          <a:noFill/>
          <a:ln>
            <a:noFill/>
          </a:ln>
        </p:spPr>
        <p:txBody>
          <a:bodyPr lIns="91425" tIns="45700" rIns="91425" bIns="45700" anchor="b" anchorCtr="0">
            <a:noAutofit/>
          </a:bodyPr>
          <a:lstStyle/>
          <a:p>
            <a:pPr marL="0" marR="0" lvl="0" indent="0" algn="l" rtl="0">
              <a:spcBef>
                <a:spcPts val="0"/>
              </a:spcBef>
              <a:buClr>
                <a:schemeClr val="accent1"/>
              </a:buClr>
              <a:buFont typeface="Questrial"/>
              <a:buNone/>
            </a:pPr>
            <a:endParaRPr sz="4000" b="0" i="0" u="none" strike="noStrike" cap="none" baseline="0">
              <a:solidFill>
                <a:schemeClr val="accent1"/>
              </a:solidFill>
              <a:latin typeface="Questrial"/>
              <a:ea typeface="Questrial"/>
              <a:cs typeface="Questrial"/>
              <a:sym typeface="Questrial"/>
            </a:endParaRPr>
          </a:p>
        </p:txBody>
      </p:sp>
      <p:pic>
        <p:nvPicPr>
          <p:cNvPr id="136" name="Shape 136"/>
          <p:cNvPicPr preferRelativeResize="0">
            <a:picLocks noGrp="1"/>
          </p:cNvPicPr>
          <p:nvPr>
            <p:ph type="body" idx="1"/>
          </p:nvPr>
        </p:nvPicPr>
        <p:blipFill rotWithShape="1">
          <a:blip r:embed="rId3">
            <a:alphaModFix/>
          </a:blip>
          <a:srcRect/>
          <a:stretch/>
        </p:blipFill>
        <p:spPr>
          <a:xfrm>
            <a:off x="0" y="9525"/>
            <a:ext cx="8839199" cy="6848399"/>
          </a:xfrm>
          <a:prstGeom prst="rect">
            <a:avLst/>
          </a:prstGeom>
          <a:noFill/>
          <a:ln>
            <a:noFill/>
          </a:ln>
        </p:spPr>
      </p:pic>
    </p:spTree>
    <p:extLst>
      <p:ext uri="{BB962C8B-B14F-4D97-AF65-F5344CB8AC3E}">
        <p14:creationId xmlns:p14="http://schemas.microsoft.com/office/powerpoint/2010/main" val="3067053695"/>
      </p:ext>
    </p:extLst>
  </p:cSld>
  <p:clrMapOvr>
    <a:masterClrMapping/>
  </p:clrMapOvr>
  <p:transition spd="slow">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Shape 141"/>
          <p:cNvSpPr txBox="1">
            <a:spLocks noGrp="1"/>
          </p:cNvSpPr>
          <p:nvPr>
            <p:ph type="title"/>
          </p:nvPr>
        </p:nvSpPr>
        <p:spPr>
          <a:xfrm>
            <a:off x="146612" y="0"/>
            <a:ext cx="7772400" cy="11430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accent1"/>
              </a:buClr>
              <a:buSzPct val="25000"/>
              <a:buFont typeface="Questrial"/>
              <a:buNone/>
            </a:pPr>
            <a:r>
              <a:rPr lang="en" sz="4000" b="0" i="0" u="none" strike="noStrike" cap="none" baseline="0" dirty="0">
                <a:solidFill>
                  <a:schemeClr val="accent1"/>
                </a:solidFill>
                <a:latin typeface="Questrial"/>
                <a:ea typeface="Questrial"/>
                <a:cs typeface="Questrial"/>
                <a:sym typeface="Questrial"/>
              </a:rPr>
              <a:t>Critical number</a:t>
            </a:r>
          </a:p>
        </p:txBody>
      </p:sp>
      <p:sp>
        <p:nvSpPr>
          <p:cNvPr id="142" name="Shape 142"/>
          <p:cNvSpPr txBox="1">
            <a:spLocks noGrp="1"/>
          </p:cNvSpPr>
          <p:nvPr>
            <p:ph type="body" idx="1"/>
          </p:nvPr>
        </p:nvSpPr>
        <p:spPr>
          <a:xfrm>
            <a:off x="4651375" y="1295400"/>
            <a:ext cx="4340099" cy="4835399"/>
          </a:xfrm>
          <a:prstGeom prst="rect">
            <a:avLst/>
          </a:prstGeom>
          <a:noFill/>
          <a:ln>
            <a:noFill/>
          </a:ln>
        </p:spPr>
        <p:txBody>
          <a:bodyPr lIns="91425" tIns="45700" rIns="91425" bIns="45700" anchor="t" anchorCtr="0">
            <a:noAutofit/>
          </a:bodyPr>
          <a:lstStyle/>
          <a:p>
            <a:pPr marL="342900" marR="0" lvl="0" indent="-279400" algn="l" rtl="0">
              <a:lnSpc>
                <a:spcPct val="80000"/>
              </a:lnSpc>
              <a:spcBef>
                <a:spcPts val="0"/>
              </a:spcBef>
              <a:spcAft>
                <a:spcPts val="0"/>
              </a:spcAft>
              <a:buClr>
                <a:schemeClr val="accent1"/>
              </a:buClr>
              <a:buSzPct val="76000"/>
              <a:buFont typeface="Noto Symbol"/>
              <a:buChar char="○"/>
            </a:pPr>
            <a:r>
              <a:rPr lang="en" sz="2800" i="0" u="none" strike="noStrike" cap="none" baseline="0" dirty="0">
                <a:solidFill>
                  <a:schemeClr val="dk2"/>
                </a:solidFill>
                <a:latin typeface="Modern No. 20" panose="02070704070505020303" pitchFamily="18" charset="0"/>
                <a:ea typeface="Questrial"/>
                <a:cs typeface="Questrial"/>
                <a:sym typeface="Questrial"/>
              </a:rPr>
              <a:t>The survival and recovery of a population depends on a certain minimum population base (critical number</a:t>
            </a:r>
            <a:r>
              <a:rPr lang="en" sz="2800" i="0" u="none" strike="noStrike" cap="none" baseline="0" dirty="0" smtClean="0">
                <a:solidFill>
                  <a:schemeClr val="dk2"/>
                </a:solidFill>
                <a:latin typeface="Modern No. 20" panose="02070704070505020303" pitchFamily="18" charset="0"/>
                <a:ea typeface="Questrial"/>
                <a:cs typeface="Questrial"/>
                <a:sym typeface="Questrial"/>
              </a:rPr>
              <a:t>)</a:t>
            </a:r>
          </a:p>
          <a:p>
            <a:pPr marL="63500" marR="0" lvl="0" indent="0" algn="l" rtl="0">
              <a:lnSpc>
                <a:spcPct val="80000"/>
              </a:lnSpc>
              <a:spcBef>
                <a:spcPts val="0"/>
              </a:spcBef>
              <a:spcAft>
                <a:spcPts val="0"/>
              </a:spcAft>
              <a:buClr>
                <a:schemeClr val="accent1"/>
              </a:buClr>
              <a:buSzPct val="76000"/>
              <a:buNone/>
            </a:pPr>
            <a:endParaRPr lang="en" sz="2800" i="0" u="none" strike="noStrike" cap="none" baseline="0" dirty="0">
              <a:solidFill>
                <a:schemeClr val="dk2"/>
              </a:solidFill>
              <a:latin typeface="Modern No. 20" panose="02070704070505020303" pitchFamily="18" charset="0"/>
              <a:ea typeface="Questrial"/>
              <a:cs typeface="Questrial"/>
              <a:sym typeface="Questrial"/>
            </a:endParaRPr>
          </a:p>
          <a:p>
            <a:pPr marL="342900" marR="0" lvl="0" indent="-279400" algn="l" rtl="0">
              <a:lnSpc>
                <a:spcPct val="80000"/>
              </a:lnSpc>
              <a:spcBef>
                <a:spcPts val="520"/>
              </a:spcBef>
              <a:spcAft>
                <a:spcPts val="0"/>
              </a:spcAft>
              <a:buClr>
                <a:schemeClr val="accent1"/>
              </a:buClr>
              <a:buSzPct val="76000"/>
              <a:buFont typeface="Noto Symbol"/>
              <a:buChar char="○"/>
            </a:pPr>
            <a:r>
              <a:rPr lang="en" sz="2800" i="0" u="none" strike="noStrike" cap="none" baseline="0" dirty="0">
                <a:solidFill>
                  <a:schemeClr val="dk2"/>
                </a:solidFill>
                <a:latin typeface="Modern No. 20" panose="02070704070505020303" pitchFamily="18" charset="0"/>
                <a:ea typeface="Questrial"/>
                <a:cs typeface="Questrial"/>
                <a:sym typeface="Questrial"/>
              </a:rPr>
              <a:t>If population is depleted below this number surviving members become more vulnerable, breeding fails, and extinction is almost inevitable</a:t>
            </a:r>
          </a:p>
        </p:txBody>
      </p:sp>
      <p:pic>
        <p:nvPicPr>
          <p:cNvPr id="143" name="Shape 143"/>
          <p:cNvPicPr preferRelativeResize="0"/>
          <p:nvPr/>
        </p:nvPicPr>
        <p:blipFill rotWithShape="1">
          <a:blip r:embed="rId3">
            <a:alphaModFix/>
          </a:blip>
          <a:srcRect/>
          <a:stretch/>
        </p:blipFill>
        <p:spPr>
          <a:xfrm>
            <a:off x="726393" y="1515554"/>
            <a:ext cx="3429326" cy="2800073"/>
          </a:xfrm>
          <a:prstGeom prst="rect">
            <a:avLst/>
          </a:prstGeom>
          <a:ln>
            <a:noFill/>
          </a:ln>
          <a:effectLst>
            <a:softEdge rad="112500"/>
          </a:effectLst>
        </p:spPr>
      </p:pic>
      <p:pic>
        <p:nvPicPr>
          <p:cNvPr id="5" name="Picture 2" descr="Image result for lorax"/>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89991" y="125469"/>
            <a:ext cx="1154009" cy="9520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8885967"/>
      </p:ext>
    </p:extLst>
  </p:cSld>
  <p:clrMapOvr>
    <a:masterClrMapping/>
  </p:clrMapOvr>
  <p:transition spd="slow">
    <p:cu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Shape 148"/>
          <p:cNvSpPr txBox="1">
            <a:spLocks noGrp="1"/>
          </p:cNvSpPr>
          <p:nvPr>
            <p:ph type="title"/>
          </p:nvPr>
        </p:nvSpPr>
        <p:spPr>
          <a:xfrm>
            <a:off x="111889" y="196800"/>
            <a:ext cx="7793100" cy="4494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accent1"/>
              </a:buClr>
              <a:buSzPct val="25000"/>
              <a:buFont typeface="Questrial"/>
              <a:buNone/>
            </a:pPr>
            <a:r>
              <a:rPr lang="en" sz="4400" i="0" u="none" strike="noStrike" cap="none" baseline="0" dirty="0">
                <a:solidFill>
                  <a:schemeClr val="accent1"/>
                </a:solidFill>
                <a:latin typeface="Perpetua" panose="02020502060401020303" pitchFamily="18" charset="0"/>
                <a:ea typeface="Questrial"/>
                <a:cs typeface="Questrial"/>
                <a:sym typeface="Questrial"/>
              </a:rPr>
              <a:t>Reproductive Strategies</a:t>
            </a:r>
          </a:p>
        </p:txBody>
      </p:sp>
      <p:sp>
        <p:nvSpPr>
          <p:cNvPr id="149" name="Shape 149"/>
          <p:cNvSpPr txBox="1">
            <a:spLocks noGrp="1"/>
          </p:cNvSpPr>
          <p:nvPr>
            <p:ph type="body" idx="1"/>
          </p:nvPr>
        </p:nvSpPr>
        <p:spPr>
          <a:xfrm>
            <a:off x="-427290" y="1093396"/>
            <a:ext cx="5720699" cy="5791200"/>
          </a:xfrm>
          <a:prstGeom prst="rect">
            <a:avLst/>
          </a:prstGeom>
          <a:noFill/>
          <a:ln>
            <a:noFill/>
          </a:ln>
        </p:spPr>
        <p:txBody>
          <a:bodyPr lIns="91425" tIns="45700" rIns="91425" bIns="45700" anchor="t" anchorCtr="0">
            <a:noAutofit/>
          </a:bodyPr>
          <a:lstStyle/>
          <a:p>
            <a:pPr marL="342900" marR="0" lvl="0" indent="-279400" algn="l" rtl="0">
              <a:lnSpc>
                <a:spcPct val="90000"/>
              </a:lnSpc>
              <a:spcBef>
                <a:spcPts val="0"/>
              </a:spcBef>
              <a:spcAft>
                <a:spcPts val="0"/>
              </a:spcAft>
              <a:buClr>
                <a:schemeClr val="accent1"/>
              </a:buClr>
              <a:buSzPct val="76000"/>
              <a:buFont typeface="Noto Symbol"/>
              <a:buChar char="○"/>
            </a:pPr>
            <a:r>
              <a:rPr lang="en" sz="2400" b="0" i="0" u="none" strike="noStrike" cap="none" baseline="0" dirty="0">
                <a:solidFill>
                  <a:schemeClr val="dk2"/>
                </a:solidFill>
                <a:latin typeface="Questrial"/>
                <a:ea typeface="Questrial"/>
                <a:cs typeface="Questrial"/>
                <a:sym typeface="Questrial"/>
              </a:rPr>
              <a:t>Reproduce in massive quantities</a:t>
            </a:r>
          </a:p>
          <a:p>
            <a:pPr marL="342900" marR="0" lvl="0" indent="-279400" algn="l" rtl="0">
              <a:lnSpc>
                <a:spcPct val="90000"/>
              </a:lnSpc>
              <a:spcBef>
                <a:spcPts val="480"/>
              </a:spcBef>
              <a:spcAft>
                <a:spcPts val="0"/>
              </a:spcAft>
              <a:buClr>
                <a:schemeClr val="accent1"/>
              </a:buClr>
              <a:buSzPct val="76000"/>
              <a:buFont typeface="Noto Symbol"/>
              <a:buChar char="○"/>
            </a:pPr>
            <a:r>
              <a:rPr lang="en" sz="2400" b="0" i="0" u="none" strike="noStrike" cap="none" baseline="0" dirty="0">
                <a:solidFill>
                  <a:schemeClr val="dk2"/>
                </a:solidFill>
                <a:latin typeface="Questrial"/>
                <a:ea typeface="Questrial"/>
                <a:cs typeface="Questrial"/>
                <a:sym typeface="Questrial"/>
              </a:rPr>
              <a:t>Leave nature to raise the young</a:t>
            </a:r>
          </a:p>
          <a:p>
            <a:pPr marL="342900" marR="0" lvl="0" indent="-279400" algn="l" rtl="0">
              <a:lnSpc>
                <a:spcPct val="90000"/>
              </a:lnSpc>
              <a:spcBef>
                <a:spcPts val="480"/>
              </a:spcBef>
              <a:spcAft>
                <a:spcPts val="0"/>
              </a:spcAft>
              <a:buClr>
                <a:schemeClr val="accent1"/>
              </a:buClr>
              <a:buSzPct val="76000"/>
              <a:buFont typeface="Noto Symbol"/>
              <a:buChar char="○"/>
            </a:pPr>
            <a:r>
              <a:rPr lang="en" sz="2400" b="0" i="0" u="none" strike="noStrike" cap="none" baseline="0" dirty="0">
                <a:solidFill>
                  <a:schemeClr val="dk2"/>
                </a:solidFill>
                <a:latin typeface="Questrial"/>
                <a:ea typeface="Questrial"/>
                <a:cs typeface="Questrial"/>
                <a:sym typeface="Questrial"/>
              </a:rPr>
              <a:t>“low recruitment’ = high mortality rate</a:t>
            </a:r>
          </a:p>
          <a:p>
            <a:pPr marL="342900" marR="0" lvl="0" indent="-279400" algn="l" rtl="0">
              <a:lnSpc>
                <a:spcPct val="90000"/>
              </a:lnSpc>
              <a:spcBef>
                <a:spcPts val="480"/>
              </a:spcBef>
              <a:spcAft>
                <a:spcPts val="0"/>
              </a:spcAft>
              <a:buClr>
                <a:schemeClr val="accent1"/>
              </a:buClr>
              <a:buSzPct val="76000"/>
              <a:buFont typeface="Noto Symbol"/>
              <a:buChar char="○"/>
            </a:pPr>
            <a:r>
              <a:rPr lang="en" sz="2400" b="0" i="0" u="none" strike="noStrike" cap="none" baseline="0" dirty="0">
                <a:solidFill>
                  <a:schemeClr val="dk2"/>
                </a:solidFill>
                <a:latin typeface="Questrial"/>
                <a:ea typeface="Questrial"/>
                <a:cs typeface="Questrial"/>
                <a:sym typeface="Questrial"/>
              </a:rPr>
              <a:t>Favors quickly changing environments</a:t>
            </a:r>
          </a:p>
          <a:p>
            <a:pPr marL="342900" marR="0" lvl="0" indent="-279400" algn="l" rtl="0">
              <a:lnSpc>
                <a:spcPct val="90000"/>
              </a:lnSpc>
              <a:spcBef>
                <a:spcPts val="480"/>
              </a:spcBef>
              <a:spcAft>
                <a:spcPts val="0"/>
              </a:spcAft>
              <a:buClr>
                <a:schemeClr val="accent1"/>
              </a:buClr>
              <a:buSzPct val="76000"/>
              <a:buFont typeface="Noto Symbol"/>
              <a:buChar char="○"/>
            </a:pPr>
            <a:r>
              <a:rPr lang="en" sz="2400" b="0" i="0" u="none" strike="noStrike" cap="none" baseline="0" dirty="0">
                <a:solidFill>
                  <a:schemeClr val="dk2"/>
                </a:solidFill>
                <a:latin typeface="Questrial"/>
                <a:ea typeface="Questrial"/>
                <a:cs typeface="Questrial"/>
                <a:sym typeface="Questrial"/>
              </a:rPr>
              <a:t>Organisms are usually</a:t>
            </a:r>
          </a:p>
          <a:p>
            <a:pPr marL="639762" marR="0" lvl="1" indent="-284162" algn="l" rtl="0">
              <a:lnSpc>
                <a:spcPct val="90000"/>
              </a:lnSpc>
              <a:spcBef>
                <a:spcPts val="400"/>
              </a:spcBef>
              <a:spcAft>
                <a:spcPts val="0"/>
              </a:spcAft>
              <a:buClr>
                <a:schemeClr val="accent1"/>
              </a:buClr>
              <a:buSzPct val="76000"/>
              <a:buFont typeface="Noto Symbol"/>
              <a:buChar char="○"/>
            </a:pPr>
            <a:r>
              <a:rPr lang="en" sz="2000" b="0" i="0" u="none" strike="noStrike" cap="none" baseline="0" dirty="0">
                <a:solidFill>
                  <a:schemeClr val="dk2"/>
                </a:solidFill>
                <a:latin typeface="Questrial"/>
                <a:ea typeface="Questrial"/>
                <a:cs typeface="Questrial"/>
                <a:sym typeface="Questrial"/>
              </a:rPr>
              <a:t>Small</a:t>
            </a:r>
          </a:p>
          <a:p>
            <a:pPr marL="639762" marR="0" lvl="1" indent="-284162" algn="l" rtl="0">
              <a:lnSpc>
                <a:spcPct val="90000"/>
              </a:lnSpc>
              <a:spcBef>
                <a:spcPts val="400"/>
              </a:spcBef>
              <a:spcAft>
                <a:spcPts val="0"/>
              </a:spcAft>
              <a:buClr>
                <a:schemeClr val="accent1"/>
              </a:buClr>
              <a:buSzPct val="76000"/>
              <a:buFont typeface="Noto Symbol"/>
              <a:buChar char="○"/>
            </a:pPr>
            <a:r>
              <a:rPr lang="en" sz="2000" b="0" i="0" u="none" strike="noStrike" cap="none" baseline="0" dirty="0">
                <a:solidFill>
                  <a:schemeClr val="dk2"/>
                </a:solidFill>
                <a:latin typeface="Questrial"/>
                <a:ea typeface="Questrial"/>
                <a:cs typeface="Questrial"/>
                <a:sym typeface="Questrial"/>
              </a:rPr>
              <a:t>Rapid reproductive rate</a:t>
            </a:r>
          </a:p>
          <a:p>
            <a:pPr marL="639762" marR="0" lvl="1" indent="-284162" algn="l" rtl="0">
              <a:lnSpc>
                <a:spcPct val="90000"/>
              </a:lnSpc>
              <a:spcBef>
                <a:spcPts val="400"/>
              </a:spcBef>
              <a:spcAft>
                <a:spcPts val="0"/>
              </a:spcAft>
              <a:buClr>
                <a:schemeClr val="accent1"/>
              </a:buClr>
              <a:buSzPct val="76000"/>
              <a:buFont typeface="Noto Symbol"/>
              <a:buChar char="○"/>
            </a:pPr>
            <a:r>
              <a:rPr lang="en" sz="2000" b="0" i="0" u="none" strike="noStrike" cap="none" baseline="0" dirty="0">
                <a:solidFill>
                  <a:schemeClr val="dk2"/>
                </a:solidFill>
                <a:latin typeface="Questrial"/>
                <a:ea typeface="Questrial"/>
                <a:cs typeface="Questrial"/>
                <a:sym typeface="Questrial"/>
              </a:rPr>
              <a:t>Short life spans</a:t>
            </a:r>
          </a:p>
          <a:p>
            <a:pPr marL="639762" marR="0" lvl="1" indent="-284162" algn="l" rtl="0">
              <a:lnSpc>
                <a:spcPct val="90000"/>
              </a:lnSpc>
              <a:spcBef>
                <a:spcPts val="400"/>
              </a:spcBef>
              <a:spcAft>
                <a:spcPts val="0"/>
              </a:spcAft>
              <a:buClr>
                <a:schemeClr val="accent1"/>
              </a:buClr>
              <a:buSzPct val="76000"/>
              <a:buFont typeface="Noto Symbol"/>
              <a:buChar char="○"/>
            </a:pPr>
            <a:r>
              <a:rPr lang="en" sz="2000" b="0" i="0" u="none" strike="noStrike" cap="none" baseline="0" dirty="0">
                <a:solidFill>
                  <a:schemeClr val="dk2"/>
                </a:solidFill>
                <a:latin typeface="Questrial"/>
                <a:ea typeface="Questrial"/>
                <a:cs typeface="Questrial"/>
                <a:sym typeface="Questrial"/>
              </a:rPr>
              <a:t>J – curves</a:t>
            </a:r>
          </a:p>
          <a:p>
            <a:pPr marL="639762" marR="0" lvl="1" indent="-284162" algn="l" rtl="0">
              <a:lnSpc>
                <a:spcPct val="90000"/>
              </a:lnSpc>
              <a:spcBef>
                <a:spcPts val="400"/>
              </a:spcBef>
              <a:spcAft>
                <a:spcPts val="0"/>
              </a:spcAft>
              <a:buClr>
                <a:schemeClr val="accent1"/>
              </a:buClr>
              <a:buSzPct val="76000"/>
              <a:buFont typeface="Noto Symbol"/>
              <a:buChar char="○"/>
            </a:pPr>
            <a:r>
              <a:rPr lang="en" sz="2000" b="0" i="0" u="none" strike="noStrike" cap="none" baseline="0" dirty="0">
                <a:solidFill>
                  <a:schemeClr val="dk2"/>
                </a:solidFill>
                <a:latin typeface="Questrial"/>
                <a:ea typeface="Questrial"/>
                <a:cs typeface="Questrial"/>
                <a:sym typeface="Questrial"/>
              </a:rPr>
              <a:t>Instinct important</a:t>
            </a:r>
          </a:p>
        </p:txBody>
      </p:sp>
      <p:sp>
        <p:nvSpPr>
          <p:cNvPr id="150" name="Shape 150"/>
          <p:cNvSpPr txBox="1">
            <a:spLocks noGrp="1"/>
          </p:cNvSpPr>
          <p:nvPr>
            <p:ph type="body" idx="2"/>
          </p:nvPr>
        </p:nvSpPr>
        <p:spPr>
          <a:xfrm>
            <a:off x="5113478" y="1143000"/>
            <a:ext cx="3809999" cy="5294399"/>
          </a:xfrm>
          <a:prstGeom prst="rect">
            <a:avLst/>
          </a:prstGeom>
          <a:noFill/>
          <a:ln>
            <a:noFill/>
          </a:ln>
        </p:spPr>
        <p:txBody>
          <a:bodyPr lIns="91425" tIns="45700" rIns="91425" bIns="45700" anchor="t" anchorCtr="0">
            <a:noAutofit/>
          </a:bodyPr>
          <a:lstStyle/>
          <a:p>
            <a:pPr marL="342900" marR="0" lvl="0" indent="-279400" algn="l" rtl="0">
              <a:lnSpc>
                <a:spcPct val="100000"/>
              </a:lnSpc>
              <a:spcBef>
                <a:spcPts val="0"/>
              </a:spcBef>
              <a:spcAft>
                <a:spcPts val="0"/>
              </a:spcAft>
              <a:buClr>
                <a:schemeClr val="accent1"/>
              </a:buClr>
              <a:buSzPct val="76000"/>
              <a:buFont typeface="Noto Symbol"/>
              <a:buChar char="○"/>
            </a:pPr>
            <a:r>
              <a:rPr lang="en" sz="2400" b="0" i="0" u="none" strike="noStrike" cap="none" baseline="0" dirty="0">
                <a:solidFill>
                  <a:schemeClr val="dk2"/>
                </a:solidFill>
                <a:latin typeface="Questrial"/>
                <a:ea typeface="Questrial"/>
                <a:cs typeface="Questrial"/>
                <a:sym typeface="Questrial"/>
              </a:rPr>
              <a:t>Few offspring</a:t>
            </a:r>
          </a:p>
          <a:p>
            <a:pPr marL="342900" marR="0" lvl="0" indent="-279400" algn="l" rtl="0">
              <a:lnSpc>
                <a:spcPct val="100000"/>
              </a:lnSpc>
              <a:spcBef>
                <a:spcPts val="480"/>
              </a:spcBef>
              <a:spcAft>
                <a:spcPts val="0"/>
              </a:spcAft>
              <a:buClr>
                <a:schemeClr val="accent1"/>
              </a:buClr>
              <a:buSzPct val="76000"/>
              <a:buFont typeface="Noto Symbol"/>
              <a:buChar char="○"/>
            </a:pPr>
            <a:r>
              <a:rPr lang="en" sz="2400" b="0" i="0" u="none" strike="noStrike" cap="none" baseline="0" dirty="0">
                <a:solidFill>
                  <a:schemeClr val="dk2"/>
                </a:solidFill>
                <a:latin typeface="Questrial"/>
                <a:ea typeface="Questrial"/>
                <a:cs typeface="Questrial"/>
                <a:sym typeface="Questrial"/>
              </a:rPr>
              <a:t>Spend a lot of time nurturing their young</a:t>
            </a:r>
          </a:p>
          <a:p>
            <a:pPr marL="342900" marR="0" lvl="0" indent="-279400" algn="l" rtl="0">
              <a:lnSpc>
                <a:spcPct val="100000"/>
              </a:lnSpc>
              <a:spcBef>
                <a:spcPts val="480"/>
              </a:spcBef>
              <a:spcAft>
                <a:spcPts val="0"/>
              </a:spcAft>
              <a:buClr>
                <a:schemeClr val="accent1"/>
              </a:buClr>
              <a:buSzPct val="76000"/>
              <a:buFont typeface="Noto Symbol"/>
              <a:buChar char="○"/>
            </a:pPr>
            <a:r>
              <a:rPr lang="en" sz="2400" b="0" i="0" u="none" strike="noStrike" cap="none" baseline="0" dirty="0">
                <a:solidFill>
                  <a:schemeClr val="dk2"/>
                </a:solidFill>
                <a:latin typeface="Questrial"/>
                <a:ea typeface="Questrial"/>
                <a:cs typeface="Questrial"/>
                <a:sym typeface="Questrial"/>
              </a:rPr>
              <a:t>Organisms</a:t>
            </a:r>
          </a:p>
          <a:p>
            <a:pPr marL="639762" marR="0" lvl="1" indent="-284162" algn="l" rtl="0">
              <a:lnSpc>
                <a:spcPct val="100000"/>
              </a:lnSpc>
              <a:spcBef>
                <a:spcPts val="400"/>
              </a:spcBef>
              <a:spcAft>
                <a:spcPts val="0"/>
              </a:spcAft>
              <a:buClr>
                <a:schemeClr val="accent1"/>
              </a:buClr>
              <a:buSzPct val="76000"/>
              <a:buFont typeface="Noto Symbol"/>
              <a:buChar char="○"/>
            </a:pPr>
            <a:r>
              <a:rPr lang="en" sz="2000" b="0" i="0" u="none" strike="noStrike" cap="none" baseline="0" dirty="0">
                <a:solidFill>
                  <a:schemeClr val="dk2"/>
                </a:solidFill>
                <a:latin typeface="Questrial"/>
                <a:ea typeface="Questrial"/>
                <a:cs typeface="Questrial"/>
                <a:sym typeface="Questrial"/>
              </a:rPr>
              <a:t>Large</a:t>
            </a:r>
          </a:p>
          <a:p>
            <a:pPr marL="639762" marR="0" lvl="1" indent="-284162" algn="l" rtl="0">
              <a:lnSpc>
                <a:spcPct val="100000"/>
              </a:lnSpc>
              <a:spcBef>
                <a:spcPts val="400"/>
              </a:spcBef>
              <a:spcAft>
                <a:spcPts val="0"/>
              </a:spcAft>
              <a:buClr>
                <a:schemeClr val="accent1"/>
              </a:buClr>
              <a:buSzPct val="76000"/>
              <a:buFont typeface="Noto Symbol"/>
              <a:buChar char="○"/>
            </a:pPr>
            <a:r>
              <a:rPr lang="en" sz="2000" b="0" i="0" u="none" strike="noStrike" cap="none" baseline="0" dirty="0">
                <a:solidFill>
                  <a:schemeClr val="dk2"/>
                </a:solidFill>
                <a:latin typeface="Questrial"/>
                <a:ea typeface="Questrial"/>
                <a:cs typeface="Questrial"/>
                <a:sym typeface="Questrial"/>
              </a:rPr>
              <a:t>Long life spans</a:t>
            </a:r>
          </a:p>
          <a:p>
            <a:pPr marL="639762" marR="0" lvl="1" indent="-284162" algn="l" rtl="0">
              <a:lnSpc>
                <a:spcPct val="100000"/>
              </a:lnSpc>
              <a:spcBef>
                <a:spcPts val="400"/>
              </a:spcBef>
              <a:spcAft>
                <a:spcPts val="0"/>
              </a:spcAft>
              <a:buClr>
                <a:schemeClr val="accent1"/>
              </a:buClr>
              <a:buSzPct val="76000"/>
              <a:buFont typeface="Noto Symbol"/>
              <a:buChar char="○"/>
            </a:pPr>
            <a:r>
              <a:rPr lang="en" sz="2000" b="0" i="0" u="none" strike="noStrike" cap="none" baseline="0" dirty="0">
                <a:solidFill>
                  <a:schemeClr val="dk2"/>
                </a:solidFill>
                <a:latin typeface="Questrial"/>
                <a:ea typeface="Questrial"/>
                <a:cs typeface="Questrial"/>
                <a:sym typeface="Questrial"/>
              </a:rPr>
              <a:t>S – curves</a:t>
            </a:r>
          </a:p>
          <a:p>
            <a:pPr marL="639762" marR="0" lvl="1" indent="-284162" algn="l" rtl="0">
              <a:lnSpc>
                <a:spcPct val="100000"/>
              </a:lnSpc>
              <a:spcBef>
                <a:spcPts val="400"/>
              </a:spcBef>
              <a:spcAft>
                <a:spcPts val="0"/>
              </a:spcAft>
              <a:buClr>
                <a:schemeClr val="accent1"/>
              </a:buClr>
              <a:buSzPct val="76000"/>
              <a:buFont typeface="Noto Symbol"/>
              <a:buChar char="○"/>
            </a:pPr>
            <a:r>
              <a:rPr lang="en" sz="2000" b="0" i="0" u="none" strike="noStrike" cap="none" baseline="0" dirty="0">
                <a:solidFill>
                  <a:schemeClr val="dk2"/>
                </a:solidFill>
                <a:latin typeface="Questrial"/>
                <a:ea typeface="Questrial"/>
                <a:cs typeface="Questrial"/>
                <a:sym typeface="Questrial"/>
              </a:rPr>
              <a:t>Learned behavior</a:t>
            </a:r>
          </a:p>
        </p:txBody>
      </p:sp>
      <p:pic>
        <p:nvPicPr>
          <p:cNvPr id="151" name="Shape 151"/>
          <p:cNvPicPr preferRelativeResize="0"/>
          <p:nvPr/>
        </p:nvPicPr>
        <p:blipFill rotWithShape="1">
          <a:blip r:embed="rId3">
            <a:alphaModFix/>
          </a:blip>
          <a:srcRect/>
          <a:stretch/>
        </p:blipFill>
        <p:spPr>
          <a:xfrm>
            <a:off x="2590800" y="5462587"/>
            <a:ext cx="2514599" cy="1160399"/>
          </a:xfrm>
          <a:prstGeom prst="rect">
            <a:avLst/>
          </a:prstGeom>
          <a:noFill/>
          <a:ln>
            <a:noFill/>
          </a:ln>
        </p:spPr>
      </p:pic>
      <p:pic>
        <p:nvPicPr>
          <p:cNvPr id="152" name="Shape 152"/>
          <p:cNvPicPr preferRelativeResize="0"/>
          <p:nvPr/>
        </p:nvPicPr>
        <p:blipFill rotWithShape="1">
          <a:blip r:embed="rId4">
            <a:alphaModFix/>
          </a:blip>
          <a:srcRect/>
          <a:stretch/>
        </p:blipFill>
        <p:spPr>
          <a:xfrm>
            <a:off x="5703244" y="4550664"/>
            <a:ext cx="2946300" cy="2209799"/>
          </a:xfrm>
          <a:prstGeom prst="rect">
            <a:avLst/>
          </a:prstGeom>
          <a:ln>
            <a:noFill/>
          </a:ln>
          <a:effectLst>
            <a:softEdge rad="112500"/>
          </a:effectLst>
        </p:spPr>
      </p:pic>
      <p:sp>
        <p:nvSpPr>
          <p:cNvPr id="3" name="TextBox 2"/>
          <p:cNvSpPr txBox="1"/>
          <p:nvPr/>
        </p:nvSpPr>
        <p:spPr>
          <a:xfrm>
            <a:off x="959734" y="570176"/>
            <a:ext cx="3262131" cy="523220"/>
          </a:xfrm>
          <a:prstGeom prst="rect">
            <a:avLst/>
          </a:prstGeom>
          <a:noFill/>
        </p:spPr>
        <p:txBody>
          <a:bodyPr wrap="square" rtlCol="0">
            <a:spAutoFit/>
          </a:bodyPr>
          <a:lstStyle/>
          <a:p>
            <a:r>
              <a:rPr lang="en-US" sz="2800" dirty="0" smtClean="0">
                <a:latin typeface="Modern No. 20" panose="02070704070505020303" pitchFamily="18" charset="0"/>
              </a:rPr>
              <a:t>R Strategists</a:t>
            </a:r>
            <a:endParaRPr lang="en-US" sz="2800" dirty="0">
              <a:latin typeface="Modern No. 20" panose="02070704070505020303" pitchFamily="18" charset="0"/>
            </a:endParaRPr>
          </a:p>
        </p:txBody>
      </p:sp>
      <p:sp>
        <p:nvSpPr>
          <p:cNvPr id="10" name="TextBox 9"/>
          <p:cNvSpPr txBox="1"/>
          <p:nvPr/>
        </p:nvSpPr>
        <p:spPr>
          <a:xfrm>
            <a:off x="5387413" y="480590"/>
            <a:ext cx="3262131" cy="523220"/>
          </a:xfrm>
          <a:prstGeom prst="rect">
            <a:avLst/>
          </a:prstGeom>
          <a:noFill/>
        </p:spPr>
        <p:txBody>
          <a:bodyPr wrap="square" rtlCol="0">
            <a:spAutoFit/>
          </a:bodyPr>
          <a:lstStyle/>
          <a:p>
            <a:r>
              <a:rPr lang="en-US" sz="2800" dirty="0">
                <a:latin typeface="Modern No. 20" panose="02070704070505020303" pitchFamily="18" charset="0"/>
              </a:rPr>
              <a:t>K</a:t>
            </a:r>
            <a:r>
              <a:rPr lang="en-US" sz="2800" dirty="0" smtClean="0">
                <a:latin typeface="Modern No. 20" panose="02070704070505020303" pitchFamily="18" charset="0"/>
              </a:rPr>
              <a:t> Strategists</a:t>
            </a:r>
            <a:endParaRPr lang="en-US" sz="2800" dirty="0">
              <a:latin typeface="Modern No. 20" panose="02070704070505020303" pitchFamily="18" charset="0"/>
            </a:endParaRPr>
          </a:p>
        </p:txBody>
      </p:sp>
      <p:pic>
        <p:nvPicPr>
          <p:cNvPr id="9" name="Picture 2" descr="Image result for lorax"/>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89991" y="125469"/>
            <a:ext cx="1154009" cy="9520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0724373"/>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9">
                                            <p:txEl>
                                              <p:pRg st="0" end="0"/>
                                            </p:txEl>
                                          </p:spTgt>
                                        </p:tgtEl>
                                        <p:attrNameLst>
                                          <p:attrName>style.visibility</p:attrName>
                                        </p:attrNameLst>
                                      </p:cBhvr>
                                      <p:to>
                                        <p:strVal val="visible"/>
                                      </p:to>
                                    </p:set>
                                    <p:animEffect transition="in" filter="fade">
                                      <p:cBhvr>
                                        <p:cTn id="7" dur="1000"/>
                                        <p:tgtEl>
                                          <p:spTgt spid="14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9">
                                            <p:txEl>
                                              <p:pRg st="1" end="1"/>
                                            </p:txEl>
                                          </p:spTgt>
                                        </p:tgtEl>
                                        <p:attrNameLst>
                                          <p:attrName>style.visibility</p:attrName>
                                        </p:attrNameLst>
                                      </p:cBhvr>
                                      <p:to>
                                        <p:strVal val="visible"/>
                                      </p:to>
                                    </p:set>
                                    <p:animEffect transition="in" filter="fade">
                                      <p:cBhvr>
                                        <p:cTn id="12" dur="1000"/>
                                        <p:tgtEl>
                                          <p:spTgt spid="14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9">
                                            <p:txEl>
                                              <p:pRg st="2" end="2"/>
                                            </p:txEl>
                                          </p:spTgt>
                                        </p:tgtEl>
                                        <p:attrNameLst>
                                          <p:attrName>style.visibility</p:attrName>
                                        </p:attrNameLst>
                                      </p:cBhvr>
                                      <p:to>
                                        <p:strVal val="visible"/>
                                      </p:to>
                                    </p:set>
                                    <p:animEffect transition="in" filter="fade">
                                      <p:cBhvr>
                                        <p:cTn id="17" dur="1000"/>
                                        <p:tgtEl>
                                          <p:spTgt spid="14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9">
                                            <p:txEl>
                                              <p:pRg st="3" end="3"/>
                                            </p:txEl>
                                          </p:spTgt>
                                        </p:tgtEl>
                                        <p:attrNameLst>
                                          <p:attrName>style.visibility</p:attrName>
                                        </p:attrNameLst>
                                      </p:cBhvr>
                                      <p:to>
                                        <p:strVal val="visible"/>
                                      </p:to>
                                    </p:set>
                                    <p:animEffect transition="in" filter="fade">
                                      <p:cBhvr>
                                        <p:cTn id="22" dur="1000"/>
                                        <p:tgtEl>
                                          <p:spTgt spid="14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9">
                                            <p:txEl>
                                              <p:pRg st="4" end="4"/>
                                            </p:txEl>
                                          </p:spTgt>
                                        </p:tgtEl>
                                        <p:attrNameLst>
                                          <p:attrName>style.visibility</p:attrName>
                                        </p:attrNameLst>
                                      </p:cBhvr>
                                      <p:to>
                                        <p:strVal val="visible"/>
                                      </p:to>
                                    </p:set>
                                    <p:animEffect transition="in" filter="fade">
                                      <p:cBhvr>
                                        <p:cTn id="27" dur="1000"/>
                                        <p:tgtEl>
                                          <p:spTgt spid="14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49">
                                            <p:txEl>
                                              <p:pRg st="5" end="5"/>
                                            </p:txEl>
                                          </p:spTgt>
                                        </p:tgtEl>
                                        <p:attrNameLst>
                                          <p:attrName>style.visibility</p:attrName>
                                        </p:attrNameLst>
                                      </p:cBhvr>
                                      <p:to>
                                        <p:strVal val="visible"/>
                                      </p:to>
                                    </p:set>
                                    <p:animEffect transition="in" filter="fade">
                                      <p:cBhvr>
                                        <p:cTn id="32" dur="1000"/>
                                        <p:tgtEl>
                                          <p:spTgt spid="14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49">
                                            <p:txEl>
                                              <p:pRg st="6" end="6"/>
                                            </p:txEl>
                                          </p:spTgt>
                                        </p:tgtEl>
                                        <p:attrNameLst>
                                          <p:attrName>style.visibility</p:attrName>
                                        </p:attrNameLst>
                                      </p:cBhvr>
                                      <p:to>
                                        <p:strVal val="visible"/>
                                      </p:to>
                                    </p:set>
                                    <p:animEffect transition="in" filter="fade">
                                      <p:cBhvr>
                                        <p:cTn id="37" dur="1000"/>
                                        <p:tgtEl>
                                          <p:spTgt spid="14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49">
                                            <p:txEl>
                                              <p:pRg st="7" end="7"/>
                                            </p:txEl>
                                          </p:spTgt>
                                        </p:tgtEl>
                                        <p:attrNameLst>
                                          <p:attrName>style.visibility</p:attrName>
                                        </p:attrNameLst>
                                      </p:cBhvr>
                                      <p:to>
                                        <p:strVal val="visible"/>
                                      </p:to>
                                    </p:set>
                                    <p:animEffect transition="in" filter="fade">
                                      <p:cBhvr>
                                        <p:cTn id="42" dur="1000"/>
                                        <p:tgtEl>
                                          <p:spTgt spid="149">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49">
                                            <p:txEl>
                                              <p:pRg st="8" end="8"/>
                                            </p:txEl>
                                          </p:spTgt>
                                        </p:tgtEl>
                                        <p:attrNameLst>
                                          <p:attrName>style.visibility</p:attrName>
                                        </p:attrNameLst>
                                      </p:cBhvr>
                                      <p:to>
                                        <p:strVal val="visible"/>
                                      </p:to>
                                    </p:set>
                                    <p:animEffect transition="in" filter="fade">
                                      <p:cBhvr>
                                        <p:cTn id="47" dur="1000"/>
                                        <p:tgtEl>
                                          <p:spTgt spid="149">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49">
                                            <p:txEl>
                                              <p:pRg st="9" end="9"/>
                                            </p:txEl>
                                          </p:spTgt>
                                        </p:tgtEl>
                                        <p:attrNameLst>
                                          <p:attrName>style.visibility</p:attrName>
                                        </p:attrNameLst>
                                      </p:cBhvr>
                                      <p:to>
                                        <p:strVal val="visible"/>
                                      </p:to>
                                    </p:set>
                                    <p:animEffect transition="in" filter="fade">
                                      <p:cBhvr>
                                        <p:cTn id="52" dur="1000"/>
                                        <p:tgtEl>
                                          <p:spTgt spid="149">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51"/>
                                        </p:tgtEl>
                                        <p:attrNameLst>
                                          <p:attrName>style.visibility</p:attrName>
                                        </p:attrNameLst>
                                      </p:cBhvr>
                                      <p:to>
                                        <p:strVal val="visible"/>
                                      </p:to>
                                    </p:set>
                                    <p:animEffect transition="in" filter="fade">
                                      <p:cBhvr>
                                        <p:cTn id="57" dur="1000"/>
                                        <p:tgtEl>
                                          <p:spTgt spid="151"/>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50">
                                            <p:txEl>
                                              <p:pRg st="0" end="0"/>
                                            </p:txEl>
                                          </p:spTgt>
                                        </p:tgtEl>
                                        <p:attrNameLst>
                                          <p:attrName>style.visibility</p:attrName>
                                        </p:attrNameLst>
                                      </p:cBhvr>
                                      <p:to>
                                        <p:strVal val="visible"/>
                                      </p:to>
                                    </p:set>
                                    <p:animEffect transition="in" filter="fade">
                                      <p:cBhvr>
                                        <p:cTn id="62" dur="1000"/>
                                        <p:tgtEl>
                                          <p:spTgt spid="150">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150">
                                            <p:txEl>
                                              <p:pRg st="1" end="1"/>
                                            </p:txEl>
                                          </p:spTgt>
                                        </p:tgtEl>
                                        <p:attrNameLst>
                                          <p:attrName>style.visibility</p:attrName>
                                        </p:attrNameLst>
                                      </p:cBhvr>
                                      <p:to>
                                        <p:strVal val="visible"/>
                                      </p:to>
                                    </p:set>
                                    <p:animEffect transition="in" filter="fade">
                                      <p:cBhvr>
                                        <p:cTn id="67" dur="1000"/>
                                        <p:tgtEl>
                                          <p:spTgt spid="150">
                                            <p:txEl>
                                              <p:pRg st="1" end="1"/>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150">
                                            <p:txEl>
                                              <p:pRg st="2" end="2"/>
                                            </p:txEl>
                                          </p:spTgt>
                                        </p:tgtEl>
                                        <p:attrNameLst>
                                          <p:attrName>style.visibility</p:attrName>
                                        </p:attrNameLst>
                                      </p:cBhvr>
                                      <p:to>
                                        <p:strVal val="visible"/>
                                      </p:to>
                                    </p:set>
                                    <p:animEffect transition="in" filter="fade">
                                      <p:cBhvr>
                                        <p:cTn id="72" dur="1000"/>
                                        <p:tgtEl>
                                          <p:spTgt spid="150">
                                            <p:txEl>
                                              <p:pRg st="2" end="2"/>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150">
                                            <p:txEl>
                                              <p:pRg st="3" end="3"/>
                                            </p:txEl>
                                          </p:spTgt>
                                        </p:tgtEl>
                                        <p:attrNameLst>
                                          <p:attrName>style.visibility</p:attrName>
                                        </p:attrNameLst>
                                      </p:cBhvr>
                                      <p:to>
                                        <p:strVal val="visible"/>
                                      </p:to>
                                    </p:set>
                                    <p:animEffect transition="in" filter="fade">
                                      <p:cBhvr>
                                        <p:cTn id="77" dur="1000"/>
                                        <p:tgtEl>
                                          <p:spTgt spid="150">
                                            <p:txEl>
                                              <p:pRg st="3" end="3"/>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150">
                                            <p:txEl>
                                              <p:pRg st="4" end="4"/>
                                            </p:txEl>
                                          </p:spTgt>
                                        </p:tgtEl>
                                        <p:attrNameLst>
                                          <p:attrName>style.visibility</p:attrName>
                                        </p:attrNameLst>
                                      </p:cBhvr>
                                      <p:to>
                                        <p:strVal val="visible"/>
                                      </p:to>
                                    </p:set>
                                    <p:animEffect transition="in" filter="fade">
                                      <p:cBhvr>
                                        <p:cTn id="82" dur="1000"/>
                                        <p:tgtEl>
                                          <p:spTgt spid="150">
                                            <p:txEl>
                                              <p:pRg st="4" end="4"/>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150">
                                            <p:txEl>
                                              <p:pRg st="5" end="5"/>
                                            </p:txEl>
                                          </p:spTgt>
                                        </p:tgtEl>
                                        <p:attrNameLst>
                                          <p:attrName>style.visibility</p:attrName>
                                        </p:attrNameLst>
                                      </p:cBhvr>
                                      <p:to>
                                        <p:strVal val="visible"/>
                                      </p:to>
                                    </p:set>
                                    <p:animEffect transition="in" filter="fade">
                                      <p:cBhvr>
                                        <p:cTn id="87" dur="1000"/>
                                        <p:tgtEl>
                                          <p:spTgt spid="150">
                                            <p:txEl>
                                              <p:pRg st="5" end="5"/>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nodeType="clickEffect">
                                  <p:stCondLst>
                                    <p:cond delay="0"/>
                                  </p:stCondLst>
                                  <p:childTnLst>
                                    <p:set>
                                      <p:cBhvr>
                                        <p:cTn id="91" dur="1" fill="hold">
                                          <p:stCondLst>
                                            <p:cond delay="0"/>
                                          </p:stCondLst>
                                        </p:cTn>
                                        <p:tgtEl>
                                          <p:spTgt spid="150">
                                            <p:txEl>
                                              <p:pRg st="6" end="6"/>
                                            </p:txEl>
                                          </p:spTgt>
                                        </p:tgtEl>
                                        <p:attrNameLst>
                                          <p:attrName>style.visibility</p:attrName>
                                        </p:attrNameLst>
                                      </p:cBhvr>
                                      <p:to>
                                        <p:strVal val="visible"/>
                                      </p:to>
                                    </p:set>
                                    <p:animEffect transition="in" filter="fade">
                                      <p:cBhvr>
                                        <p:cTn id="92" dur="1000"/>
                                        <p:tgtEl>
                                          <p:spTgt spid="150">
                                            <p:txEl>
                                              <p:pRg st="6" end="6"/>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nodeType="clickEffect">
                                  <p:stCondLst>
                                    <p:cond delay="0"/>
                                  </p:stCondLst>
                                  <p:childTnLst>
                                    <p:set>
                                      <p:cBhvr>
                                        <p:cTn id="96" dur="1" fill="hold">
                                          <p:stCondLst>
                                            <p:cond delay="0"/>
                                          </p:stCondLst>
                                        </p:cTn>
                                        <p:tgtEl>
                                          <p:spTgt spid="152"/>
                                        </p:tgtEl>
                                        <p:attrNameLst>
                                          <p:attrName>style.visibility</p:attrName>
                                        </p:attrNameLst>
                                      </p:cBhvr>
                                      <p:to>
                                        <p:strVal val="visible"/>
                                      </p:to>
                                    </p:set>
                                    <p:animEffect transition="in" filter="fade">
                                      <p:cBhvr>
                                        <p:cTn id="97" dur="1000"/>
                                        <p:tgtEl>
                                          <p:spTgt spid="1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Shape 157"/>
          <p:cNvSpPr txBox="1">
            <a:spLocks noGrp="1"/>
          </p:cNvSpPr>
          <p:nvPr>
            <p:ph type="title"/>
          </p:nvPr>
        </p:nvSpPr>
        <p:spPr>
          <a:xfrm>
            <a:off x="169762" y="0"/>
            <a:ext cx="7772400" cy="11430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accent1"/>
              </a:buClr>
              <a:buSzPct val="25000"/>
              <a:buFont typeface="Questrial"/>
              <a:buNone/>
            </a:pPr>
            <a:r>
              <a:rPr lang="en" sz="4000" b="0" i="0" u="none" strike="noStrike" cap="none" baseline="0" dirty="0">
                <a:solidFill>
                  <a:schemeClr val="accent1"/>
                </a:solidFill>
                <a:latin typeface="Questrial"/>
                <a:ea typeface="Questrial"/>
                <a:cs typeface="Questrial"/>
                <a:sym typeface="Questrial"/>
              </a:rPr>
              <a:t>Environmental Resistance</a:t>
            </a:r>
          </a:p>
        </p:txBody>
      </p:sp>
      <p:sp>
        <p:nvSpPr>
          <p:cNvPr id="158" name="Shape 158"/>
          <p:cNvSpPr txBox="1">
            <a:spLocks noGrp="1"/>
          </p:cNvSpPr>
          <p:nvPr>
            <p:ph type="body" idx="1"/>
          </p:nvPr>
        </p:nvSpPr>
        <p:spPr>
          <a:xfrm>
            <a:off x="4648200" y="1447800"/>
            <a:ext cx="4724400" cy="5714999"/>
          </a:xfrm>
          <a:prstGeom prst="rect">
            <a:avLst/>
          </a:prstGeom>
          <a:noFill/>
          <a:ln>
            <a:noFill/>
          </a:ln>
        </p:spPr>
        <p:txBody>
          <a:bodyPr lIns="91425" tIns="45700" rIns="91425" bIns="45700" anchor="t" anchorCtr="0">
            <a:noAutofit/>
          </a:bodyPr>
          <a:lstStyle/>
          <a:p>
            <a:pPr marL="342900" marR="0" lvl="0" indent="-279400" algn="l" rtl="0">
              <a:lnSpc>
                <a:spcPct val="90000"/>
              </a:lnSpc>
              <a:spcBef>
                <a:spcPts val="0"/>
              </a:spcBef>
              <a:spcAft>
                <a:spcPts val="0"/>
              </a:spcAft>
              <a:buClr>
                <a:schemeClr val="accent1"/>
              </a:buClr>
              <a:buSzPct val="76000"/>
              <a:buFont typeface="Noto Symbol"/>
              <a:buChar char="○"/>
            </a:pPr>
            <a:r>
              <a:rPr lang="en" sz="2400" b="0" i="0" u="none" strike="noStrike" cap="none" baseline="0">
                <a:solidFill>
                  <a:schemeClr val="dk2"/>
                </a:solidFill>
                <a:latin typeface="Questrial"/>
                <a:ea typeface="Questrial"/>
                <a:cs typeface="Questrial"/>
                <a:sym typeface="Questrial"/>
              </a:rPr>
              <a:t>Population explosions seldom occur in nature</a:t>
            </a:r>
          </a:p>
          <a:p>
            <a:pPr marL="342900" marR="0" lvl="0" indent="-279400" algn="l" rtl="0">
              <a:lnSpc>
                <a:spcPct val="90000"/>
              </a:lnSpc>
              <a:spcBef>
                <a:spcPts val="480"/>
              </a:spcBef>
              <a:spcAft>
                <a:spcPts val="0"/>
              </a:spcAft>
              <a:buClr>
                <a:schemeClr val="accent1"/>
              </a:buClr>
              <a:buSzPct val="76000"/>
              <a:buFont typeface="Noto Symbol"/>
              <a:buChar char="○"/>
            </a:pPr>
            <a:r>
              <a:rPr lang="en" sz="2400" b="0" i="0" u="none" strike="noStrike" cap="none" baseline="0">
                <a:solidFill>
                  <a:schemeClr val="dk2"/>
                </a:solidFill>
                <a:latin typeface="Questrial"/>
                <a:ea typeface="Questrial"/>
                <a:cs typeface="Questrial"/>
                <a:sym typeface="Questrial"/>
              </a:rPr>
              <a:t>Biotic and abiotic factors cause mortality in populations</a:t>
            </a:r>
          </a:p>
          <a:p>
            <a:pPr marL="342900" marR="0" lvl="0" indent="-279400" algn="l" rtl="0">
              <a:lnSpc>
                <a:spcPct val="90000"/>
              </a:lnSpc>
              <a:spcBef>
                <a:spcPts val="480"/>
              </a:spcBef>
              <a:spcAft>
                <a:spcPts val="0"/>
              </a:spcAft>
              <a:buClr>
                <a:schemeClr val="accent1"/>
              </a:buClr>
              <a:buSzPct val="76000"/>
              <a:buFont typeface="Noto Symbol"/>
              <a:buChar char="○"/>
            </a:pPr>
            <a:r>
              <a:rPr lang="en" sz="2400" b="0" i="0" u="none" strike="noStrike" cap="none" baseline="0">
                <a:solidFill>
                  <a:schemeClr val="dk2"/>
                </a:solidFill>
                <a:latin typeface="Questrial"/>
                <a:ea typeface="Questrial"/>
                <a:cs typeface="Questrial"/>
                <a:sym typeface="Questrial"/>
              </a:rPr>
              <a:t>Biotic factors</a:t>
            </a:r>
          </a:p>
          <a:p>
            <a:pPr marL="639762" marR="0" lvl="1" indent="-284162" algn="l" rtl="0">
              <a:lnSpc>
                <a:spcPct val="90000"/>
              </a:lnSpc>
              <a:spcBef>
                <a:spcPts val="400"/>
              </a:spcBef>
              <a:spcAft>
                <a:spcPts val="0"/>
              </a:spcAft>
              <a:buClr>
                <a:schemeClr val="accent1"/>
              </a:buClr>
              <a:buSzPct val="76000"/>
              <a:buFont typeface="Noto Symbol"/>
              <a:buChar char="○"/>
            </a:pPr>
            <a:r>
              <a:rPr lang="en" sz="2000" b="0" i="0" u="none" strike="noStrike" cap="none" baseline="0">
                <a:solidFill>
                  <a:schemeClr val="dk2"/>
                </a:solidFill>
                <a:latin typeface="Questrial"/>
                <a:ea typeface="Questrial"/>
                <a:cs typeface="Questrial"/>
                <a:sym typeface="Questrial"/>
              </a:rPr>
              <a:t>Predators</a:t>
            </a:r>
          </a:p>
          <a:p>
            <a:pPr marL="639762" marR="0" lvl="1" indent="-284162" algn="l" rtl="0">
              <a:lnSpc>
                <a:spcPct val="90000"/>
              </a:lnSpc>
              <a:spcBef>
                <a:spcPts val="400"/>
              </a:spcBef>
              <a:spcAft>
                <a:spcPts val="0"/>
              </a:spcAft>
              <a:buClr>
                <a:schemeClr val="accent1"/>
              </a:buClr>
              <a:buSzPct val="76000"/>
              <a:buFont typeface="Noto Symbol"/>
              <a:buChar char="○"/>
            </a:pPr>
            <a:r>
              <a:rPr lang="en" sz="2000" b="0" i="0" u="none" strike="noStrike" cap="none" baseline="0">
                <a:solidFill>
                  <a:schemeClr val="dk2"/>
                </a:solidFill>
                <a:latin typeface="Questrial"/>
                <a:ea typeface="Questrial"/>
                <a:cs typeface="Questrial"/>
                <a:sym typeface="Questrial"/>
              </a:rPr>
              <a:t>Parasites</a:t>
            </a:r>
          </a:p>
          <a:p>
            <a:pPr marL="639762" marR="0" lvl="1" indent="-284162" algn="l" rtl="0">
              <a:lnSpc>
                <a:spcPct val="90000"/>
              </a:lnSpc>
              <a:spcBef>
                <a:spcPts val="400"/>
              </a:spcBef>
              <a:spcAft>
                <a:spcPts val="0"/>
              </a:spcAft>
              <a:buClr>
                <a:schemeClr val="accent1"/>
              </a:buClr>
              <a:buSzPct val="76000"/>
              <a:buFont typeface="Noto Symbol"/>
              <a:buChar char="○"/>
            </a:pPr>
            <a:r>
              <a:rPr lang="en" sz="2000" b="0" i="0" u="none" strike="noStrike" cap="none" baseline="0">
                <a:solidFill>
                  <a:schemeClr val="dk2"/>
                </a:solidFill>
                <a:latin typeface="Questrial"/>
                <a:ea typeface="Questrial"/>
                <a:cs typeface="Questrial"/>
                <a:sym typeface="Questrial"/>
              </a:rPr>
              <a:t>Competitors</a:t>
            </a:r>
          </a:p>
          <a:p>
            <a:pPr marL="342900" marR="0" lvl="0" indent="-279400" algn="l" rtl="0">
              <a:lnSpc>
                <a:spcPct val="90000"/>
              </a:lnSpc>
              <a:spcBef>
                <a:spcPts val="480"/>
              </a:spcBef>
              <a:spcAft>
                <a:spcPts val="0"/>
              </a:spcAft>
              <a:buClr>
                <a:schemeClr val="accent1"/>
              </a:buClr>
              <a:buSzPct val="76000"/>
              <a:buFont typeface="Noto Symbol"/>
              <a:buChar char="○"/>
            </a:pPr>
            <a:r>
              <a:rPr lang="en" sz="2400" b="0" i="0" u="none" strike="noStrike" cap="none" baseline="0">
                <a:solidFill>
                  <a:schemeClr val="dk2"/>
                </a:solidFill>
                <a:latin typeface="Questrial"/>
                <a:ea typeface="Questrial"/>
                <a:cs typeface="Questrial"/>
                <a:sym typeface="Questrial"/>
              </a:rPr>
              <a:t>Abiotic factors</a:t>
            </a:r>
          </a:p>
          <a:p>
            <a:pPr marL="639762" marR="0" lvl="1" indent="-284162" algn="l" rtl="0">
              <a:lnSpc>
                <a:spcPct val="90000"/>
              </a:lnSpc>
              <a:spcBef>
                <a:spcPts val="400"/>
              </a:spcBef>
              <a:spcAft>
                <a:spcPts val="0"/>
              </a:spcAft>
              <a:buClr>
                <a:schemeClr val="accent1"/>
              </a:buClr>
              <a:buSzPct val="76000"/>
              <a:buFont typeface="Noto Symbol"/>
              <a:buChar char="○"/>
            </a:pPr>
            <a:r>
              <a:rPr lang="en" sz="2000" b="0" i="0" u="none" strike="noStrike" cap="none" baseline="0">
                <a:solidFill>
                  <a:schemeClr val="dk2"/>
                </a:solidFill>
                <a:latin typeface="Questrial"/>
                <a:ea typeface="Questrial"/>
                <a:cs typeface="Questrial"/>
                <a:sym typeface="Questrial"/>
              </a:rPr>
              <a:t>Changes in temperatures</a:t>
            </a:r>
          </a:p>
          <a:p>
            <a:pPr marL="639762" marR="0" lvl="1" indent="-284162" algn="l" rtl="0">
              <a:lnSpc>
                <a:spcPct val="90000"/>
              </a:lnSpc>
              <a:spcBef>
                <a:spcPts val="400"/>
              </a:spcBef>
              <a:spcAft>
                <a:spcPts val="0"/>
              </a:spcAft>
              <a:buClr>
                <a:schemeClr val="accent1"/>
              </a:buClr>
              <a:buSzPct val="76000"/>
              <a:buFont typeface="Noto Symbol"/>
              <a:buChar char="○"/>
            </a:pPr>
            <a:r>
              <a:rPr lang="en" sz="2000" b="0" i="0" u="none" strike="noStrike" cap="none" baseline="0">
                <a:solidFill>
                  <a:schemeClr val="dk2"/>
                </a:solidFill>
                <a:latin typeface="Questrial"/>
                <a:ea typeface="Questrial"/>
                <a:cs typeface="Questrial"/>
                <a:sym typeface="Questrial"/>
              </a:rPr>
              <a:t>Moisture</a:t>
            </a:r>
          </a:p>
          <a:p>
            <a:pPr marL="639762" marR="0" lvl="1" indent="-284162" algn="l" rtl="0">
              <a:lnSpc>
                <a:spcPct val="90000"/>
              </a:lnSpc>
              <a:spcBef>
                <a:spcPts val="400"/>
              </a:spcBef>
              <a:spcAft>
                <a:spcPts val="0"/>
              </a:spcAft>
              <a:buClr>
                <a:schemeClr val="accent1"/>
              </a:buClr>
              <a:buSzPct val="76000"/>
              <a:buFont typeface="Noto Symbol"/>
              <a:buChar char="○"/>
            </a:pPr>
            <a:r>
              <a:rPr lang="en" sz="2000" b="0" i="0" u="none" strike="noStrike" cap="none" baseline="0">
                <a:solidFill>
                  <a:schemeClr val="dk2"/>
                </a:solidFill>
                <a:latin typeface="Questrial"/>
                <a:ea typeface="Questrial"/>
                <a:cs typeface="Questrial"/>
                <a:sym typeface="Questrial"/>
              </a:rPr>
              <a:t>Salinity</a:t>
            </a:r>
          </a:p>
          <a:p>
            <a:pPr marL="639762" marR="0" lvl="1" indent="-284162" algn="l" rtl="0">
              <a:lnSpc>
                <a:spcPct val="90000"/>
              </a:lnSpc>
              <a:spcBef>
                <a:spcPts val="400"/>
              </a:spcBef>
              <a:spcAft>
                <a:spcPts val="0"/>
              </a:spcAft>
              <a:buClr>
                <a:schemeClr val="accent1"/>
              </a:buClr>
              <a:buSzPct val="76000"/>
              <a:buFont typeface="Noto Symbol"/>
              <a:buChar char="○"/>
            </a:pPr>
            <a:r>
              <a:rPr lang="en" sz="2000" b="0" i="0" u="none" strike="noStrike" cap="none" baseline="0">
                <a:solidFill>
                  <a:schemeClr val="dk2"/>
                </a:solidFill>
                <a:latin typeface="Questrial"/>
                <a:ea typeface="Questrial"/>
                <a:cs typeface="Questrial"/>
                <a:sym typeface="Questrial"/>
              </a:rPr>
              <a:t>pH</a:t>
            </a:r>
          </a:p>
        </p:txBody>
      </p:sp>
      <p:pic>
        <p:nvPicPr>
          <p:cNvPr id="159" name="Shape 159"/>
          <p:cNvPicPr preferRelativeResize="0"/>
          <p:nvPr/>
        </p:nvPicPr>
        <p:blipFill rotWithShape="1">
          <a:blip r:embed="rId3">
            <a:alphaModFix/>
          </a:blip>
          <a:srcRect/>
          <a:stretch/>
        </p:blipFill>
        <p:spPr>
          <a:xfrm>
            <a:off x="569990" y="1447800"/>
            <a:ext cx="3485972" cy="2976607"/>
          </a:xfrm>
          <a:prstGeom prst="rect">
            <a:avLst/>
          </a:prstGeom>
          <a:noFill/>
          <a:ln>
            <a:noFill/>
          </a:ln>
        </p:spPr>
      </p:pic>
      <p:pic>
        <p:nvPicPr>
          <p:cNvPr id="5" name="Picture 2" descr="Image result for lorax"/>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89991" y="125469"/>
            <a:ext cx="1154009" cy="9520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9361239"/>
      </p:ext>
    </p:extLst>
  </p:cSld>
  <p:clrMapOvr>
    <a:masterClrMapping/>
  </p:clrMapOvr>
  <p:transition spd="slow">
    <p:cu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Shape 164"/>
          <p:cNvSpPr txBox="1">
            <a:spLocks noGrp="1"/>
          </p:cNvSpPr>
          <p:nvPr>
            <p:ph type="title"/>
          </p:nvPr>
        </p:nvSpPr>
        <p:spPr>
          <a:xfrm>
            <a:off x="-73152" y="1"/>
            <a:ext cx="9070848" cy="786384"/>
          </a:xfrm>
          <a:prstGeom prst="rect">
            <a:avLst/>
          </a:prstGeom>
          <a:noFill/>
          <a:ln>
            <a:noFill/>
          </a:ln>
        </p:spPr>
        <p:txBody>
          <a:bodyPr lIns="91425" tIns="45700" rIns="91425" bIns="45700" anchor="b" anchorCtr="0">
            <a:noAutofit/>
          </a:bodyPr>
          <a:lstStyle/>
          <a:p>
            <a:pPr marL="0" marR="0" lvl="0" indent="0" algn="ctr" rtl="0">
              <a:lnSpc>
                <a:spcPct val="100000"/>
              </a:lnSpc>
              <a:spcBef>
                <a:spcPts val="0"/>
              </a:spcBef>
              <a:spcAft>
                <a:spcPts val="0"/>
              </a:spcAft>
              <a:buClr>
                <a:schemeClr val="accent1"/>
              </a:buClr>
              <a:buSzPct val="25000"/>
              <a:buFont typeface="Questrial"/>
              <a:buNone/>
            </a:pPr>
            <a:r>
              <a:rPr lang="en" sz="3600" i="0" u="sng" strike="noStrike" cap="none" baseline="0" dirty="0">
                <a:solidFill>
                  <a:srgbClr val="00B050"/>
                </a:solidFill>
                <a:latin typeface="Kristen ITC" panose="03050502040202030202" pitchFamily="66" charset="0"/>
                <a:ea typeface="Questrial"/>
                <a:cs typeface="Questrial"/>
                <a:sym typeface="Questrial"/>
              </a:rPr>
              <a:t>Density Dependence &amp; Critical Number</a:t>
            </a:r>
          </a:p>
        </p:txBody>
      </p:sp>
      <p:sp>
        <p:nvSpPr>
          <p:cNvPr id="165" name="Shape 165"/>
          <p:cNvSpPr txBox="1">
            <a:spLocks noGrp="1"/>
          </p:cNvSpPr>
          <p:nvPr>
            <p:ph type="body" idx="1"/>
          </p:nvPr>
        </p:nvSpPr>
        <p:spPr>
          <a:xfrm>
            <a:off x="609600" y="786385"/>
            <a:ext cx="8192999" cy="5766815"/>
          </a:xfrm>
          <a:prstGeom prst="rect">
            <a:avLst/>
          </a:prstGeom>
          <a:noFill/>
          <a:ln>
            <a:noFill/>
          </a:ln>
        </p:spPr>
        <p:txBody>
          <a:bodyPr lIns="91425" tIns="45700" rIns="91425" bIns="45700" anchor="t" anchorCtr="0">
            <a:noAutofit/>
          </a:bodyPr>
          <a:lstStyle/>
          <a:p>
            <a:pPr marL="342900" marR="0" lvl="0" indent="-279400" algn="l" rtl="0">
              <a:lnSpc>
                <a:spcPct val="90000"/>
              </a:lnSpc>
              <a:spcBef>
                <a:spcPts val="0"/>
              </a:spcBef>
              <a:spcAft>
                <a:spcPts val="0"/>
              </a:spcAft>
              <a:buClr>
                <a:schemeClr val="accent1"/>
              </a:buClr>
              <a:buSzPct val="76000"/>
              <a:buFont typeface="Noto Symbol"/>
              <a:buChar char="○"/>
            </a:pPr>
            <a:r>
              <a:rPr lang="en" sz="3300" b="0" i="0" u="none" strike="noStrike" cap="none" baseline="0" dirty="0">
                <a:solidFill>
                  <a:schemeClr val="dk2"/>
                </a:solidFill>
                <a:latin typeface="Questrial"/>
                <a:ea typeface="Questrial"/>
                <a:cs typeface="Questrial"/>
                <a:sym typeface="Questrial"/>
              </a:rPr>
              <a:t>The size of a population remains within a certain range when environmental resistance factors are </a:t>
            </a:r>
            <a:r>
              <a:rPr lang="en" sz="3300" b="0" i="0" u="none" strike="noStrike" cap="none" baseline="0" dirty="0">
                <a:solidFill>
                  <a:srgbClr val="FFFF00"/>
                </a:solidFill>
                <a:latin typeface="Questrial"/>
                <a:ea typeface="Questrial"/>
                <a:cs typeface="Questrial"/>
                <a:sym typeface="Questrial"/>
              </a:rPr>
              <a:t>density </a:t>
            </a:r>
            <a:r>
              <a:rPr lang="en" sz="3300" b="0" i="0" u="none" strike="noStrike" cap="none" baseline="0" dirty="0" smtClean="0">
                <a:solidFill>
                  <a:srgbClr val="FFFF00"/>
                </a:solidFill>
                <a:latin typeface="Questrial"/>
                <a:ea typeface="Questrial"/>
                <a:cs typeface="Questrial"/>
                <a:sym typeface="Questrial"/>
              </a:rPr>
              <a:t>dependent</a:t>
            </a:r>
          </a:p>
          <a:p>
            <a:pPr marL="63500" marR="0" lvl="0" indent="0" algn="l" rtl="0">
              <a:lnSpc>
                <a:spcPct val="90000"/>
              </a:lnSpc>
              <a:spcBef>
                <a:spcPts val="0"/>
              </a:spcBef>
              <a:spcAft>
                <a:spcPts val="0"/>
              </a:spcAft>
              <a:buClr>
                <a:schemeClr val="accent1"/>
              </a:buClr>
              <a:buSzPct val="76000"/>
              <a:buNone/>
            </a:pPr>
            <a:endParaRPr lang="en" sz="3300" b="0" i="0" u="none" strike="noStrike" cap="none" baseline="0" dirty="0">
              <a:solidFill>
                <a:schemeClr val="dk2"/>
              </a:solidFill>
              <a:latin typeface="Questrial"/>
              <a:ea typeface="Questrial"/>
              <a:cs typeface="Questrial"/>
              <a:sym typeface="Questrial"/>
            </a:endParaRPr>
          </a:p>
          <a:p>
            <a:pPr marL="342900" marR="0" lvl="0" indent="-279400" algn="l" rtl="0">
              <a:lnSpc>
                <a:spcPct val="90000"/>
              </a:lnSpc>
              <a:spcBef>
                <a:spcPts val="660"/>
              </a:spcBef>
              <a:spcAft>
                <a:spcPts val="0"/>
              </a:spcAft>
              <a:buClr>
                <a:schemeClr val="accent1"/>
              </a:buClr>
              <a:buSzPct val="76000"/>
              <a:buFont typeface="Noto Symbol"/>
              <a:buChar char="○"/>
            </a:pPr>
            <a:r>
              <a:rPr lang="en" sz="3300" b="0" i="0" u="none" strike="noStrike" cap="none" baseline="0" dirty="0">
                <a:solidFill>
                  <a:schemeClr val="dk2"/>
                </a:solidFill>
                <a:latin typeface="Questrial"/>
                <a:ea typeface="Questrial"/>
                <a:cs typeface="Questrial"/>
                <a:sym typeface="Questrial"/>
              </a:rPr>
              <a:t>As population density (the number of individuals per unit area) </a:t>
            </a:r>
            <a:r>
              <a:rPr lang="en" sz="3300" b="0" i="0" u="none" strike="noStrike" cap="none" baseline="0" dirty="0">
                <a:solidFill>
                  <a:srgbClr val="00B050"/>
                </a:solidFill>
                <a:latin typeface="Questrial"/>
                <a:ea typeface="Questrial"/>
                <a:cs typeface="Questrial"/>
                <a:sym typeface="Questrial"/>
              </a:rPr>
              <a:t>increases</a:t>
            </a:r>
            <a:r>
              <a:rPr lang="en" sz="3300" b="0" i="0" u="none" strike="noStrike" cap="none" baseline="0" dirty="0">
                <a:solidFill>
                  <a:schemeClr val="dk2"/>
                </a:solidFill>
                <a:latin typeface="Questrial"/>
                <a:ea typeface="Questrial"/>
                <a:cs typeface="Questrial"/>
                <a:sym typeface="Questrial"/>
              </a:rPr>
              <a:t>, </a:t>
            </a:r>
            <a:r>
              <a:rPr lang="en" sz="3300" b="0" i="0" u="none" strike="noStrike" cap="none" baseline="0" dirty="0" smtClean="0">
                <a:solidFill>
                  <a:schemeClr val="dk2"/>
                </a:solidFill>
                <a:latin typeface="Questrial"/>
                <a:ea typeface="Questrial"/>
                <a:cs typeface="Questrial"/>
                <a:sym typeface="Questrial"/>
              </a:rPr>
              <a:t>environmental </a:t>
            </a:r>
            <a:r>
              <a:rPr lang="en" sz="3300" b="0" i="0" u="none" strike="noStrike" cap="none" baseline="0" dirty="0">
                <a:solidFill>
                  <a:schemeClr val="dk2"/>
                </a:solidFill>
                <a:latin typeface="Questrial"/>
                <a:ea typeface="Questrial"/>
                <a:cs typeface="Questrial"/>
                <a:sym typeface="Questrial"/>
              </a:rPr>
              <a:t>resistance becomes more intense and causes an </a:t>
            </a:r>
            <a:r>
              <a:rPr lang="en" sz="3300" b="0" i="0" u="none" strike="noStrike" cap="none" baseline="0" dirty="0">
                <a:solidFill>
                  <a:srgbClr val="00B050"/>
                </a:solidFill>
                <a:latin typeface="Questrial"/>
                <a:ea typeface="Questrial"/>
                <a:cs typeface="Questrial"/>
                <a:sym typeface="Questrial"/>
              </a:rPr>
              <a:t>increase</a:t>
            </a:r>
            <a:r>
              <a:rPr lang="en" sz="3300" b="0" i="0" u="none" strike="noStrike" cap="none" baseline="0" dirty="0">
                <a:solidFill>
                  <a:schemeClr val="dk2"/>
                </a:solidFill>
                <a:latin typeface="Questrial"/>
                <a:ea typeface="Questrial"/>
                <a:cs typeface="Questrial"/>
                <a:sym typeface="Questrial"/>
              </a:rPr>
              <a:t> in mortality, resulting in the population </a:t>
            </a:r>
            <a:r>
              <a:rPr lang="en" sz="3300" b="0" i="0" u="none" strike="noStrike" cap="none" baseline="0" dirty="0">
                <a:solidFill>
                  <a:srgbClr val="FF0000"/>
                </a:solidFill>
                <a:latin typeface="Questrial"/>
                <a:ea typeface="Questrial"/>
                <a:cs typeface="Questrial"/>
                <a:sym typeface="Questrial"/>
              </a:rPr>
              <a:t>decreasing</a:t>
            </a:r>
            <a:r>
              <a:rPr lang="en" sz="3300" b="0" i="0" u="none" strike="noStrike" cap="none" baseline="0" dirty="0">
                <a:solidFill>
                  <a:schemeClr val="dk2"/>
                </a:solidFill>
                <a:latin typeface="Questrial"/>
                <a:ea typeface="Questrial"/>
                <a:cs typeface="Questrial"/>
                <a:sym typeface="Questrial"/>
              </a:rPr>
              <a:t>.</a:t>
            </a:r>
          </a:p>
        </p:txBody>
      </p:sp>
      <p:pic>
        <p:nvPicPr>
          <p:cNvPr id="4" name="Picture 2" descr="Image result for lorax"/>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89991" y="125469"/>
            <a:ext cx="1154009" cy="9520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9719125"/>
      </p:ext>
    </p:extLst>
  </p:cSld>
  <p:clrMapOvr>
    <a:masterClrMapping/>
  </p:clrMapOvr>
  <p:transition spd="slow">
    <p:cu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Shape 170"/>
          <p:cNvSpPr txBox="1">
            <a:spLocks noGrp="1"/>
          </p:cNvSpPr>
          <p:nvPr>
            <p:ph type="title"/>
          </p:nvPr>
        </p:nvSpPr>
        <p:spPr>
          <a:xfrm>
            <a:off x="457200" y="277812"/>
            <a:ext cx="1038300" cy="76199"/>
          </a:xfrm>
          <a:prstGeom prst="rect">
            <a:avLst/>
          </a:prstGeom>
          <a:noFill/>
          <a:ln>
            <a:noFill/>
          </a:ln>
        </p:spPr>
        <p:txBody>
          <a:bodyPr lIns="91425" tIns="45700" rIns="91425" bIns="45700" anchor="b" anchorCtr="0">
            <a:noAutofit/>
          </a:bodyPr>
          <a:lstStyle/>
          <a:p>
            <a:pPr marL="0" marR="0" lvl="0" indent="0" algn="l" rtl="0">
              <a:spcBef>
                <a:spcPts val="0"/>
              </a:spcBef>
              <a:buClr>
                <a:schemeClr val="accent1"/>
              </a:buClr>
              <a:buFont typeface="Questrial"/>
              <a:buNone/>
            </a:pPr>
            <a:endParaRPr sz="4000" b="0" i="0" u="none" strike="noStrike" cap="none" baseline="0">
              <a:solidFill>
                <a:schemeClr val="accent1"/>
              </a:solidFill>
              <a:latin typeface="Questrial"/>
              <a:ea typeface="Questrial"/>
              <a:cs typeface="Questrial"/>
              <a:sym typeface="Questrial"/>
            </a:endParaRPr>
          </a:p>
        </p:txBody>
      </p:sp>
      <p:pic>
        <p:nvPicPr>
          <p:cNvPr id="171" name="Shape 171"/>
          <p:cNvPicPr preferRelativeResize="0">
            <a:picLocks noGrp="1"/>
          </p:cNvPicPr>
          <p:nvPr>
            <p:ph type="body" idx="1"/>
          </p:nvPr>
        </p:nvPicPr>
        <p:blipFill rotWithShape="1">
          <a:blip r:embed="rId3">
            <a:alphaModFix/>
          </a:blip>
          <a:srcRect/>
          <a:stretch/>
        </p:blipFill>
        <p:spPr>
          <a:xfrm>
            <a:off x="152400" y="76200"/>
            <a:ext cx="8631299" cy="6451500"/>
          </a:xfrm>
          <a:prstGeom prst="rect">
            <a:avLst/>
          </a:prstGeom>
          <a:noFill/>
          <a:ln>
            <a:noFill/>
          </a:ln>
        </p:spPr>
      </p:pic>
    </p:spTree>
    <p:extLst>
      <p:ext uri="{BB962C8B-B14F-4D97-AF65-F5344CB8AC3E}">
        <p14:creationId xmlns:p14="http://schemas.microsoft.com/office/powerpoint/2010/main" val="2588670046"/>
      </p:ext>
    </p:extLst>
  </p:cSld>
  <p:clrMapOvr>
    <a:masterClrMapping/>
  </p:clrMapOvr>
  <p:transition spd="slow">
    <p:cu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theamazonriver1.weebly.com/uploads/2/8/9/5/28954359/65200869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9033" y="2872525"/>
            <a:ext cx="5424759" cy="373223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homework.uoregon.edu/pub/class/355/Grwth.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2932" y="108151"/>
            <a:ext cx="4457700" cy="2600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86297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Shape 68"/>
          <p:cNvSpPr txBox="1">
            <a:spLocks noGrp="1"/>
          </p:cNvSpPr>
          <p:nvPr>
            <p:ph type="title"/>
          </p:nvPr>
        </p:nvSpPr>
        <p:spPr>
          <a:xfrm>
            <a:off x="609600" y="304800"/>
            <a:ext cx="7772400" cy="11430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accent1"/>
              </a:buClr>
              <a:buSzPct val="25000"/>
              <a:buFont typeface="Questrial"/>
              <a:buNone/>
            </a:pPr>
            <a:r>
              <a:rPr lang="en" sz="4000" b="0" i="0" u="none" strike="noStrike" cap="none" baseline="0" dirty="0">
                <a:solidFill>
                  <a:schemeClr val="accent1"/>
                </a:solidFill>
                <a:latin typeface="Questrial"/>
                <a:ea typeface="Questrial"/>
                <a:cs typeface="Questrial"/>
                <a:sym typeface="Questrial"/>
              </a:rPr>
              <a:t>Habitat</a:t>
            </a:r>
          </a:p>
        </p:txBody>
      </p:sp>
      <p:sp>
        <p:nvSpPr>
          <p:cNvPr id="69" name="Shape 69"/>
          <p:cNvSpPr txBox="1">
            <a:spLocks noGrp="1"/>
          </p:cNvSpPr>
          <p:nvPr>
            <p:ph type="body" idx="1"/>
          </p:nvPr>
        </p:nvSpPr>
        <p:spPr>
          <a:xfrm>
            <a:off x="4800600" y="1905000"/>
            <a:ext cx="3809999" cy="4114800"/>
          </a:xfrm>
          <a:prstGeom prst="rect">
            <a:avLst/>
          </a:prstGeom>
          <a:noFill/>
          <a:ln>
            <a:noFill/>
          </a:ln>
        </p:spPr>
        <p:txBody>
          <a:bodyPr lIns="91425" tIns="45700" rIns="91425" bIns="45700" anchor="t" anchorCtr="0">
            <a:noAutofit/>
          </a:bodyPr>
          <a:lstStyle/>
          <a:p>
            <a:pPr marL="342900" marR="0" lvl="0" indent="-279400" algn="l" rtl="0">
              <a:lnSpc>
                <a:spcPct val="100000"/>
              </a:lnSpc>
              <a:spcBef>
                <a:spcPts val="0"/>
              </a:spcBef>
              <a:spcAft>
                <a:spcPts val="0"/>
              </a:spcAft>
              <a:buClr>
                <a:schemeClr val="accent1"/>
              </a:buClr>
              <a:buSzPct val="76000"/>
              <a:buFont typeface="Noto Symbol"/>
              <a:buChar char="○"/>
            </a:pPr>
            <a:r>
              <a:rPr lang="en" sz="2800" b="0" i="0" u="none" strike="noStrike" cap="none" baseline="0" dirty="0">
                <a:solidFill>
                  <a:schemeClr val="dk2"/>
                </a:solidFill>
                <a:latin typeface="Questrial"/>
                <a:ea typeface="Questrial"/>
                <a:cs typeface="Questrial"/>
                <a:sym typeface="Questrial"/>
              </a:rPr>
              <a:t>A place where a species biologically adapted to live</a:t>
            </a:r>
          </a:p>
          <a:p>
            <a:pPr marL="342900" marR="0" lvl="0" indent="-279400" algn="l" rtl="0">
              <a:lnSpc>
                <a:spcPct val="100000"/>
              </a:lnSpc>
              <a:spcBef>
                <a:spcPts val="560"/>
              </a:spcBef>
              <a:spcAft>
                <a:spcPts val="0"/>
              </a:spcAft>
              <a:buClr>
                <a:schemeClr val="accent1"/>
              </a:buClr>
              <a:buSzPct val="76000"/>
              <a:buFont typeface="Noto Symbol"/>
              <a:buChar char="○"/>
            </a:pPr>
            <a:r>
              <a:rPr lang="en" sz="2800" b="0" i="0" u="none" strike="noStrike" cap="none" baseline="0" dirty="0">
                <a:solidFill>
                  <a:schemeClr val="dk2"/>
                </a:solidFill>
                <a:latin typeface="Questrial"/>
                <a:ea typeface="Questrial"/>
                <a:cs typeface="Questrial"/>
                <a:sym typeface="Questrial"/>
              </a:rPr>
              <a:t>Defined by the physical environment around the organism</a:t>
            </a:r>
          </a:p>
        </p:txBody>
      </p:sp>
      <p:pic>
        <p:nvPicPr>
          <p:cNvPr id="70" name="Shape 70"/>
          <p:cNvPicPr preferRelativeResize="0"/>
          <p:nvPr/>
        </p:nvPicPr>
        <p:blipFill rotWithShape="1">
          <a:blip r:embed="rId3">
            <a:alphaModFix/>
          </a:blip>
          <a:srcRect/>
          <a:stretch/>
        </p:blipFill>
        <p:spPr>
          <a:xfrm>
            <a:off x="743484" y="1659308"/>
            <a:ext cx="3656888" cy="2519585"/>
          </a:xfrm>
          <a:prstGeom prst="rect">
            <a:avLst/>
          </a:prstGeom>
          <a:ln>
            <a:noFill/>
          </a:ln>
          <a:effectLst>
            <a:softEdge rad="112500"/>
          </a:effectLst>
        </p:spPr>
      </p:pic>
      <p:pic>
        <p:nvPicPr>
          <p:cNvPr id="64514" name="Picture 2" descr="Image result for lorax"/>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89991" y="125469"/>
            <a:ext cx="1154009" cy="9520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0913775"/>
      </p:ext>
    </p:extLst>
  </p:cSld>
  <p:clrMapOvr>
    <a:masterClrMapping/>
  </p:clrMapOvr>
  <p:transition spd="slow">
    <p:cu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image.slidesharecdn.com/protolangtorun-september2011-150210103340-conversion-gate02/95/a-twospeed-language-evolution-protolang-torun-september-2011-11-638.jpg?cb=142358608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9954" y="365677"/>
            <a:ext cx="8111318" cy="608984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13981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yale.edu/ynhti/curriculum/images/2008/6/08.06.02.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0637" y="689397"/>
            <a:ext cx="8121295" cy="53693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188216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Shape 176"/>
          <p:cNvSpPr/>
          <p:nvPr/>
        </p:nvSpPr>
        <p:spPr>
          <a:xfrm>
            <a:off x="0" y="1755900"/>
            <a:ext cx="5102100" cy="5102100"/>
          </a:xfrm>
          <a:prstGeom prst="ellipse">
            <a:avLst/>
          </a:prstGeom>
          <a:noFill/>
          <a:ln w="76200"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77" name="Shape 177"/>
          <p:cNvSpPr/>
          <p:nvPr/>
        </p:nvSpPr>
        <p:spPr>
          <a:xfrm>
            <a:off x="3959075" y="1755900"/>
            <a:ext cx="5102100" cy="5102100"/>
          </a:xfrm>
          <a:prstGeom prst="ellipse">
            <a:avLst/>
          </a:prstGeom>
          <a:noFill/>
          <a:ln w="76200"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78" name="Shape 178"/>
          <p:cNvSpPr txBox="1"/>
          <p:nvPr/>
        </p:nvSpPr>
        <p:spPr>
          <a:xfrm>
            <a:off x="1151325" y="629450"/>
            <a:ext cx="2534399" cy="533399"/>
          </a:xfrm>
          <a:prstGeom prst="rect">
            <a:avLst/>
          </a:prstGeom>
          <a:noFill/>
          <a:ln>
            <a:noFill/>
          </a:ln>
        </p:spPr>
        <p:txBody>
          <a:bodyPr lIns="91425" tIns="91425" rIns="91425" bIns="91425" anchor="t" anchorCtr="0">
            <a:noAutofit/>
          </a:bodyPr>
          <a:lstStyle/>
          <a:p>
            <a:pPr algn="ctr">
              <a:spcBef>
                <a:spcPts val="0"/>
              </a:spcBef>
              <a:buNone/>
            </a:pPr>
            <a:r>
              <a:rPr lang="en" sz="3000"/>
              <a:t>K Strategist</a:t>
            </a:r>
          </a:p>
        </p:txBody>
      </p:sp>
      <p:sp>
        <p:nvSpPr>
          <p:cNvPr id="179" name="Shape 179"/>
          <p:cNvSpPr txBox="1"/>
          <p:nvPr/>
        </p:nvSpPr>
        <p:spPr>
          <a:xfrm>
            <a:off x="5242925" y="629450"/>
            <a:ext cx="2534399" cy="533399"/>
          </a:xfrm>
          <a:prstGeom prst="rect">
            <a:avLst/>
          </a:prstGeom>
          <a:noFill/>
          <a:ln>
            <a:noFill/>
          </a:ln>
        </p:spPr>
        <p:txBody>
          <a:bodyPr lIns="91425" tIns="91425" rIns="91425" bIns="91425" anchor="t" anchorCtr="0">
            <a:noAutofit/>
          </a:bodyPr>
          <a:lstStyle/>
          <a:p>
            <a:pPr lvl="0" algn="ctr" rtl="0">
              <a:spcBef>
                <a:spcPts val="0"/>
              </a:spcBef>
              <a:buNone/>
            </a:pPr>
            <a:r>
              <a:rPr lang="en" sz="3000"/>
              <a:t>R Strategist</a:t>
            </a:r>
          </a:p>
        </p:txBody>
      </p:sp>
    </p:spTree>
    <p:extLst>
      <p:ext uri="{BB962C8B-B14F-4D97-AF65-F5344CB8AC3E}">
        <p14:creationId xmlns:p14="http://schemas.microsoft.com/office/powerpoint/2010/main" val="1674427243"/>
      </p:ext>
    </p:extLst>
  </p:cSld>
  <p:clrMapOvr>
    <a:masterClrMapping/>
  </p:clrMapOvr>
  <p:transition spd="slow">
    <p:cu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40109" y="266025"/>
            <a:ext cx="8229600" cy="4840499"/>
          </a:xfrm>
        </p:spPr>
        <p:txBody>
          <a:bodyPr/>
          <a:lstStyle/>
          <a:p>
            <a:pPr marL="0" indent="0">
              <a:buNone/>
            </a:pPr>
            <a:r>
              <a:rPr lang="en-US" sz="3200" dirty="0" smtClean="0"/>
              <a:t>Write your own definition for the following 3 words:</a:t>
            </a:r>
          </a:p>
          <a:p>
            <a:endParaRPr lang="en-US" sz="3200" dirty="0"/>
          </a:p>
          <a:p>
            <a:r>
              <a:rPr lang="en-US" dirty="0" smtClean="0"/>
              <a:t>Competition</a:t>
            </a:r>
          </a:p>
          <a:p>
            <a:endParaRPr lang="en-US" dirty="0"/>
          </a:p>
          <a:p>
            <a:r>
              <a:rPr lang="en-US" dirty="0" smtClean="0"/>
              <a:t>Carrying Capacity</a:t>
            </a:r>
          </a:p>
          <a:p>
            <a:endParaRPr lang="en-US" dirty="0"/>
          </a:p>
          <a:p>
            <a:r>
              <a:rPr lang="en-US" dirty="0" smtClean="0"/>
              <a:t>Population equilibrium</a:t>
            </a:r>
          </a:p>
          <a:p>
            <a:endParaRPr lang="en-US" dirty="0"/>
          </a:p>
        </p:txBody>
      </p:sp>
    </p:spTree>
    <p:extLst>
      <p:ext uri="{BB962C8B-B14F-4D97-AF65-F5344CB8AC3E}">
        <p14:creationId xmlns:p14="http://schemas.microsoft.com/office/powerpoint/2010/main" val="22214214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Shape 63"/>
          <p:cNvSpPr txBox="1">
            <a:spLocks noGrp="1"/>
          </p:cNvSpPr>
          <p:nvPr>
            <p:ph type="ctrTitle"/>
          </p:nvPr>
        </p:nvSpPr>
        <p:spPr>
          <a:xfrm>
            <a:off x="123093" y="61548"/>
            <a:ext cx="8941776" cy="487973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1"/>
              </a:buClr>
              <a:buSzPct val="30555"/>
              <a:buFont typeface="Arial"/>
              <a:buNone/>
            </a:pPr>
            <a:r>
              <a:rPr lang="en" sz="3600" b="0" dirty="0">
                <a:solidFill>
                  <a:srgbClr val="549FFF"/>
                </a:solidFill>
                <a:latin typeface="Arial"/>
                <a:ea typeface="Arial"/>
                <a:cs typeface="Arial"/>
                <a:sym typeface="Arial"/>
              </a:rPr>
              <a:t>1) What are 2 biotic and 2 abiotic factors that naturally (with no people around) keep the population of deer from growing out of control? Be specific.</a:t>
            </a:r>
          </a:p>
          <a:p>
            <a:pPr marL="0" marR="0" lvl="0" indent="0" algn="l" rtl="0">
              <a:lnSpc>
                <a:spcPct val="100000"/>
              </a:lnSpc>
              <a:spcBef>
                <a:spcPts val="0"/>
              </a:spcBef>
              <a:spcAft>
                <a:spcPts val="0"/>
              </a:spcAft>
              <a:buClr>
                <a:schemeClr val="dk1"/>
              </a:buClr>
              <a:buFont typeface="Arial"/>
              <a:buNone/>
            </a:pPr>
            <a:endParaRPr sz="3600" b="0" dirty="0">
              <a:solidFill>
                <a:srgbClr val="549FFF"/>
              </a:solidFill>
              <a:latin typeface="Arial"/>
              <a:ea typeface="Arial"/>
              <a:cs typeface="Arial"/>
              <a:sym typeface="Arial"/>
            </a:endParaRPr>
          </a:p>
          <a:p>
            <a:pPr marL="0" marR="0" lvl="0" indent="0" algn="l" rtl="0">
              <a:lnSpc>
                <a:spcPct val="100000"/>
              </a:lnSpc>
              <a:spcBef>
                <a:spcPts val="0"/>
              </a:spcBef>
              <a:spcAft>
                <a:spcPts val="0"/>
              </a:spcAft>
              <a:buClr>
                <a:schemeClr val="accent1"/>
              </a:buClr>
              <a:buSzPct val="25000"/>
              <a:buFont typeface="Questrial"/>
              <a:buNone/>
            </a:pPr>
            <a:r>
              <a:rPr lang="en" sz="3600" b="0" dirty="0">
                <a:solidFill>
                  <a:srgbClr val="549FFF"/>
                </a:solidFill>
                <a:latin typeface="Arial"/>
                <a:ea typeface="Arial"/>
                <a:cs typeface="Arial"/>
                <a:sym typeface="Arial"/>
              </a:rPr>
              <a:t>2) When humans move into an area the population of deer tends to explode upwards. How do you think humans change the population limits of the deer?</a:t>
            </a:r>
          </a:p>
        </p:txBody>
      </p:sp>
    </p:spTree>
    <p:extLst>
      <p:ext uri="{BB962C8B-B14F-4D97-AF65-F5344CB8AC3E}">
        <p14:creationId xmlns:p14="http://schemas.microsoft.com/office/powerpoint/2010/main" val="4293083180"/>
      </p:ext>
    </p:extLst>
  </p:cSld>
  <p:clrMapOvr>
    <a:masterClrMapping/>
  </p:clrMapOvr>
  <p:transition spd="slow">
    <p:cu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3516" y="1064802"/>
            <a:ext cx="8630400" cy="3046988"/>
          </a:xfrm>
          <a:prstGeom prst="rect">
            <a:avLst/>
          </a:prstGeom>
          <a:solidFill>
            <a:schemeClr val="bg1"/>
          </a:solidFill>
        </p:spPr>
        <p:txBody>
          <a:bodyPr wrap="square" rtlCol="0">
            <a:spAutoFit/>
          </a:bodyPr>
          <a:lstStyle/>
          <a:p>
            <a:r>
              <a:rPr lang="en-US" sz="3200" dirty="0">
                <a:latin typeface="Nyala" panose="02000504070300020003" pitchFamily="2" charset="0"/>
              </a:rPr>
              <a:t>In some sense </a:t>
            </a:r>
            <a:r>
              <a:rPr lang="en-US" sz="3200" b="1" dirty="0">
                <a:latin typeface="Nyala" panose="02000504070300020003" pitchFamily="2" charset="0"/>
              </a:rPr>
              <a:t>one of the greatest losses</a:t>
            </a:r>
            <a:r>
              <a:rPr lang="en-US" sz="3200" dirty="0">
                <a:latin typeface="Nyala" panose="02000504070300020003" pitchFamily="2" charset="0"/>
              </a:rPr>
              <a:t> of all is that deer are no longer viewed as the majestic and even mystical animals of the forest that they were only a few decades ago. To quote Bloomberg: “… it’s hard to think of a more insidious threat to forests, farms and wildlife, not to mention human health and safety, than deer.”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en-US" altLang="en-US" dirty="0" smtClean="0"/>
              <a:t>John Muir:  Who is he?</a:t>
            </a:r>
            <a:endParaRPr lang="en-US" altLang="en-US" dirty="0"/>
          </a:p>
        </p:txBody>
      </p:sp>
      <p:sp>
        <p:nvSpPr>
          <p:cNvPr id="4" name="Text Placeholder 3"/>
          <p:cNvSpPr txBox="1">
            <a:spLocks noGrp="1"/>
          </p:cNvSpPr>
          <p:nvPr>
            <p:ph type="body" idx="1"/>
          </p:nvPr>
        </p:nvSpPr>
        <p:spPr>
          <a:xfrm>
            <a:off x="455612" y="1417638"/>
            <a:ext cx="8226425" cy="4525963"/>
          </a:xfrm>
          <a:prstGeom prst="rect">
            <a:avLst/>
          </a:prstGeom>
          <a:solidFill>
            <a:schemeClr val="bg1"/>
          </a:solidFill>
        </p:spPr>
        <p:txBody>
          <a:bodyPr wrap="square" rtlCol="0">
            <a:spAutoFit/>
          </a:bodyPr>
          <a:lstStyle/>
          <a:p>
            <a:r>
              <a:rPr lang="en-US" sz="3200" b="1" dirty="0">
                <a:latin typeface="Nyala" panose="02000504070300020003" pitchFamily="2" charset="0"/>
              </a:rPr>
              <a:t>How different that is from the time of John Muir</a:t>
            </a:r>
            <a:r>
              <a:rPr lang="en-US" sz="3200" dirty="0">
                <a:latin typeface="Nyala" panose="02000504070300020003" pitchFamily="2" charset="0"/>
              </a:rPr>
              <a:t>, who wrote, “Standing, lying down, walking, feeding, running even for its life, it [deer] is always invincibly graceful, and adds beauty and animation to every landscape — a charming animal and a great credit to nature.”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635238" y="311922"/>
            <a:ext cx="7772400" cy="685799"/>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accent1"/>
              </a:buClr>
              <a:buSzPct val="25000"/>
              <a:buFont typeface="Questrial"/>
              <a:buNone/>
            </a:pPr>
            <a:r>
              <a:rPr lang="en" sz="2800" b="0" i="0" u="none" strike="noStrike" cap="none" baseline="0" dirty="0">
                <a:solidFill>
                  <a:schemeClr val="accent1"/>
                </a:solidFill>
                <a:latin typeface="Questrial"/>
                <a:ea typeface="Questrial"/>
                <a:cs typeface="Questrial"/>
                <a:sym typeface="Questrial"/>
              </a:rPr>
              <a:t>Optimum, Zone of Stress, Limits of Tolerance</a:t>
            </a:r>
          </a:p>
        </p:txBody>
      </p:sp>
      <p:sp>
        <p:nvSpPr>
          <p:cNvPr id="76" name="Shape 76"/>
          <p:cNvSpPr txBox="1">
            <a:spLocks noGrp="1"/>
          </p:cNvSpPr>
          <p:nvPr>
            <p:ph type="body" idx="1"/>
          </p:nvPr>
        </p:nvSpPr>
        <p:spPr>
          <a:xfrm>
            <a:off x="4036672" y="1579500"/>
            <a:ext cx="4936412" cy="5278500"/>
          </a:xfrm>
          <a:prstGeom prst="rect">
            <a:avLst/>
          </a:prstGeom>
          <a:noFill/>
          <a:ln>
            <a:noFill/>
          </a:ln>
        </p:spPr>
        <p:txBody>
          <a:bodyPr lIns="91425" tIns="45700" rIns="91425" bIns="45700" anchor="t" anchorCtr="0">
            <a:noAutofit/>
          </a:bodyPr>
          <a:lstStyle/>
          <a:p>
            <a:pPr marL="342900" marR="0" lvl="0" indent="-279400" algn="l" rtl="0">
              <a:lnSpc>
                <a:spcPct val="75000"/>
              </a:lnSpc>
              <a:spcBef>
                <a:spcPts val="0"/>
              </a:spcBef>
              <a:spcAft>
                <a:spcPts val="0"/>
              </a:spcAft>
              <a:buClr>
                <a:schemeClr val="accent1"/>
              </a:buClr>
              <a:buSzPct val="76000"/>
              <a:buFont typeface="Noto Symbol"/>
              <a:buChar char="○"/>
            </a:pPr>
            <a:r>
              <a:rPr lang="en" sz="2400" b="0" i="0" u="none" strike="noStrike" cap="none" baseline="0" dirty="0">
                <a:solidFill>
                  <a:schemeClr val="dk2"/>
                </a:solidFill>
                <a:latin typeface="Palatino Linotype" panose="02040502050505030304" pitchFamily="18" charset="0"/>
                <a:ea typeface="Questrial"/>
                <a:cs typeface="Questrial"/>
                <a:sym typeface="Questrial"/>
              </a:rPr>
              <a:t>Optimum</a:t>
            </a:r>
          </a:p>
          <a:p>
            <a:pPr marL="639762" marR="0" lvl="1" indent="-284162" algn="l" rtl="0">
              <a:lnSpc>
                <a:spcPct val="75000"/>
              </a:lnSpc>
              <a:spcBef>
                <a:spcPts val="380"/>
              </a:spcBef>
              <a:spcAft>
                <a:spcPts val="0"/>
              </a:spcAft>
              <a:buClr>
                <a:schemeClr val="accent1"/>
              </a:buClr>
              <a:buSzPct val="76000"/>
              <a:buFont typeface="Noto Symbol"/>
              <a:buChar char="○"/>
            </a:pPr>
            <a:r>
              <a:rPr lang="en" sz="2400" b="0" i="0" u="none" strike="noStrike" cap="none" baseline="0" dirty="0">
                <a:solidFill>
                  <a:schemeClr val="dk2"/>
                </a:solidFill>
                <a:latin typeface="Palatino Linotype" panose="02040502050505030304" pitchFamily="18" charset="0"/>
                <a:ea typeface="Questrial"/>
                <a:cs typeface="Questrial"/>
                <a:sym typeface="Questrial"/>
              </a:rPr>
              <a:t>Ideal habitat and factors for organisms to live the best</a:t>
            </a:r>
          </a:p>
          <a:p>
            <a:pPr marL="342900" marR="0" lvl="0" indent="-279400" algn="l" rtl="0">
              <a:lnSpc>
                <a:spcPct val="75000"/>
              </a:lnSpc>
              <a:spcBef>
                <a:spcPts val="440"/>
              </a:spcBef>
              <a:spcAft>
                <a:spcPts val="0"/>
              </a:spcAft>
              <a:buClr>
                <a:schemeClr val="accent1"/>
              </a:buClr>
              <a:buSzPct val="76000"/>
              <a:buFont typeface="Noto Symbol"/>
              <a:buChar char="○"/>
            </a:pPr>
            <a:r>
              <a:rPr lang="en" sz="2400" b="0" i="0" u="none" strike="noStrike" cap="none" baseline="0" dirty="0">
                <a:solidFill>
                  <a:schemeClr val="dk2"/>
                </a:solidFill>
                <a:latin typeface="Palatino Linotype" panose="02040502050505030304" pitchFamily="18" charset="0"/>
                <a:ea typeface="Questrial"/>
                <a:cs typeface="Questrial"/>
                <a:sym typeface="Questrial"/>
              </a:rPr>
              <a:t>Zone of Stress</a:t>
            </a:r>
          </a:p>
          <a:p>
            <a:pPr marL="639762" marR="0" lvl="1" indent="-284162" algn="l" rtl="0">
              <a:lnSpc>
                <a:spcPct val="75000"/>
              </a:lnSpc>
              <a:spcBef>
                <a:spcPts val="380"/>
              </a:spcBef>
              <a:spcAft>
                <a:spcPts val="0"/>
              </a:spcAft>
              <a:buClr>
                <a:schemeClr val="accent1"/>
              </a:buClr>
              <a:buSzPct val="76000"/>
              <a:buFont typeface="Noto Symbol"/>
              <a:buChar char="○"/>
            </a:pPr>
            <a:r>
              <a:rPr lang="en" sz="2400" b="0" i="0" u="none" strike="noStrike" cap="none" baseline="0" dirty="0">
                <a:solidFill>
                  <a:schemeClr val="dk2"/>
                </a:solidFill>
                <a:latin typeface="Palatino Linotype" panose="02040502050505030304" pitchFamily="18" charset="0"/>
                <a:ea typeface="Questrial"/>
                <a:cs typeface="Questrial"/>
                <a:sym typeface="Questrial"/>
              </a:rPr>
              <a:t>Factor lowered or raised that the organism is not in optimum.</a:t>
            </a:r>
          </a:p>
          <a:p>
            <a:pPr marL="639762" marR="0" lvl="1" indent="-284162" algn="l" rtl="0">
              <a:lnSpc>
                <a:spcPct val="75000"/>
              </a:lnSpc>
              <a:spcBef>
                <a:spcPts val="380"/>
              </a:spcBef>
              <a:spcAft>
                <a:spcPts val="0"/>
              </a:spcAft>
              <a:buClr>
                <a:schemeClr val="accent1"/>
              </a:buClr>
              <a:buSzPct val="76000"/>
              <a:buFont typeface="Noto Symbol"/>
              <a:buChar char="○"/>
            </a:pPr>
            <a:r>
              <a:rPr lang="en" sz="2400" b="0" i="0" u="none" strike="noStrike" cap="none" baseline="0" dirty="0">
                <a:solidFill>
                  <a:schemeClr val="dk2"/>
                </a:solidFill>
                <a:latin typeface="Palatino Linotype" panose="02040502050505030304" pitchFamily="18" charset="0"/>
                <a:ea typeface="Questrial"/>
                <a:cs typeface="Questrial"/>
                <a:sym typeface="Questrial"/>
              </a:rPr>
              <a:t>Organism experiences stress</a:t>
            </a:r>
          </a:p>
          <a:p>
            <a:pPr marL="342900" marR="0" lvl="0" indent="-279400" algn="l" rtl="0">
              <a:lnSpc>
                <a:spcPct val="75000"/>
              </a:lnSpc>
              <a:spcBef>
                <a:spcPts val="440"/>
              </a:spcBef>
              <a:spcAft>
                <a:spcPts val="0"/>
              </a:spcAft>
              <a:buClr>
                <a:schemeClr val="accent1"/>
              </a:buClr>
              <a:buSzPct val="76000"/>
              <a:buFont typeface="Noto Symbol"/>
              <a:buChar char="○"/>
            </a:pPr>
            <a:r>
              <a:rPr lang="en" sz="2400" b="0" i="0" u="none" strike="noStrike" cap="none" baseline="0" dirty="0">
                <a:solidFill>
                  <a:schemeClr val="dk2"/>
                </a:solidFill>
                <a:latin typeface="Palatino Linotype" panose="02040502050505030304" pitchFamily="18" charset="0"/>
                <a:ea typeface="Questrial"/>
                <a:cs typeface="Questrial"/>
                <a:sym typeface="Questrial"/>
              </a:rPr>
              <a:t>Limit of Tolerance</a:t>
            </a:r>
          </a:p>
          <a:p>
            <a:pPr marL="639762" marR="0" lvl="1" indent="-284162" algn="l" rtl="0">
              <a:lnSpc>
                <a:spcPct val="75000"/>
              </a:lnSpc>
              <a:spcBef>
                <a:spcPts val="380"/>
              </a:spcBef>
              <a:spcAft>
                <a:spcPts val="0"/>
              </a:spcAft>
              <a:buClr>
                <a:schemeClr val="accent1"/>
              </a:buClr>
              <a:buSzPct val="76000"/>
              <a:buFont typeface="Noto Symbol"/>
              <a:buChar char="○"/>
            </a:pPr>
            <a:r>
              <a:rPr lang="en" sz="2400" b="0" i="0" u="none" strike="noStrike" cap="none" baseline="0" dirty="0">
                <a:solidFill>
                  <a:schemeClr val="dk2"/>
                </a:solidFill>
                <a:latin typeface="Palatino Linotype" panose="02040502050505030304" pitchFamily="18" charset="0"/>
                <a:ea typeface="Questrial"/>
                <a:cs typeface="Questrial"/>
                <a:sym typeface="Questrial"/>
              </a:rPr>
              <a:t>Usually is a range of tolerance for each organism</a:t>
            </a:r>
          </a:p>
          <a:p>
            <a:pPr marL="639762" marR="0" lvl="1" indent="-284162" algn="l" rtl="0">
              <a:lnSpc>
                <a:spcPct val="75000"/>
              </a:lnSpc>
              <a:spcBef>
                <a:spcPts val="380"/>
              </a:spcBef>
              <a:spcAft>
                <a:spcPts val="0"/>
              </a:spcAft>
              <a:buClr>
                <a:schemeClr val="accent1"/>
              </a:buClr>
              <a:buSzPct val="76000"/>
              <a:buFont typeface="Noto Symbol"/>
              <a:buChar char="○"/>
            </a:pPr>
            <a:r>
              <a:rPr lang="en" sz="2400" b="0" i="0" u="none" strike="noStrike" cap="none" baseline="0" dirty="0">
                <a:solidFill>
                  <a:schemeClr val="dk2"/>
                </a:solidFill>
                <a:latin typeface="Palatino Linotype" panose="02040502050505030304" pitchFamily="18" charset="0"/>
                <a:ea typeface="Questrial"/>
                <a:cs typeface="Questrial"/>
                <a:sym typeface="Questrial"/>
              </a:rPr>
              <a:t>Limit is reached and the organism can no longer survive</a:t>
            </a:r>
          </a:p>
        </p:txBody>
      </p:sp>
      <p:pic>
        <p:nvPicPr>
          <p:cNvPr id="77" name="Shape 77"/>
          <p:cNvPicPr preferRelativeResize="0">
            <a:picLocks noGrp="1"/>
          </p:cNvPicPr>
          <p:nvPr>
            <p:ph type="body" idx="2"/>
          </p:nvPr>
        </p:nvPicPr>
        <p:blipFill rotWithShape="1">
          <a:blip r:embed="rId3">
            <a:alphaModFix/>
          </a:blip>
          <a:srcRect/>
          <a:stretch/>
        </p:blipFill>
        <p:spPr>
          <a:xfrm>
            <a:off x="786212" y="1263306"/>
            <a:ext cx="2890615" cy="3214691"/>
          </a:xfrm>
          <a:prstGeom prst="rect">
            <a:avLst/>
          </a:prstGeom>
          <a:noFill/>
          <a:ln>
            <a:noFill/>
          </a:ln>
        </p:spPr>
      </p:pic>
      <p:pic>
        <p:nvPicPr>
          <p:cNvPr id="5" name="Picture 2" descr="Image result for lorax"/>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89991" y="125469"/>
            <a:ext cx="1154009" cy="9520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7247728"/>
      </p:ext>
    </p:extLst>
  </p:cSld>
  <p:clrMapOvr>
    <a:masterClrMapping/>
  </p:clrMapOvr>
  <p:transition spd="slow">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Shape 82"/>
          <p:cNvSpPr txBox="1">
            <a:spLocks noGrp="1"/>
          </p:cNvSpPr>
          <p:nvPr>
            <p:ph type="title"/>
          </p:nvPr>
        </p:nvSpPr>
        <p:spPr>
          <a:xfrm>
            <a:off x="609600" y="304800"/>
            <a:ext cx="7772400" cy="11430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accent1"/>
              </a:buClr>
              <a:buSzPct val="25000"/>
              <a:buFont typeface="Questrial"/>
              <a:buNone/>
            </a:pPr>
            <a:r>
              <a:rPr lang="en" sz="4000" b="0" i="0" u="none" strike="noStrike" cap="none" baseline="0">
                <a:solidFill>
                  <a:schemeClr val="accent1"/>
                </a:solidFill>
                <a:latin typeface="Questrial"/>
                <a:ea typeface="Questrial"/>
                <a:cs typeface="Questrial"/>
                <a:sym typeface="Questrial"/>
              </a:rPr>
              <a:t>Law of Limiting Factors</a:t>
            </a:r>
          </a:p>
        </p:txBody>
      </p:sp>
      <p:sp>
        <p:nvSpPr>
          <p:cNvPr id="83" name="Shape 83"/>
          <p:cNvSpPr txBox="1">
            <a:spLocks noGrp="1"/>
          </p:cNvSpPr>
          <p:nvPr>
            <p:ph type="body" idx="1"/>
          </p:nvPr>
        </p:nvSpPr>
        <p:spPr>
          <a:xfrm>
            <a:off x="361122" y="1572426"/>
            <a:ext cx="3771078" cy="4648199"/>
          </a:xfrm>
          <a:prstGeom prst="rect">
            <a:avLst/>
          </a:prstGeom>
          <a:noFill/>
          <a:ln>
            <a:noFill/>
          </a:ln>
        </p:spPr>
        <p:txBody>
          <a:bodyPr lIns="91425" tIns="45700" rIns="91425" bIns="45700" anchor="t" anchorCtr="0">
            <a:noAutofit/>
          </a:bodyPr>
          <a:lstStyle/>
          <a:p>
            <a:pPr marL="342900" marR="0" lvl="0" indent="-279400" algn="l" rtl="0">
              <a:lnSpc>
                <a:spcPct val="100000"/>
              </a:lnSpc>
              <a:spcBef>
                <a:spcPts val="0"/>
              </a:spcBef>
              <a:spcAft>
                <a:spcPts val="0"/>
              </a:spcAft>
              <a:buClr>
                <a:schemeClr val="accent1"/>
              </a:buClr>
              <a:buSzPct val="76000"/>
              <a:buFont typeface="Noto Symbol"/>
              <a:buChar char="○"/>
            </a:pPr>
            <a:r>
              <a:rPr lang="en" sz="2400" b="0" i="0" u="none" strike="noStrike" cap="none" baseline="0" dirty="0">
                <a:solidFill>
                  <a:schemeClr val="dk2"/>
                </a:solidFill>
                <a:latin typeface="Questrial"/>
                <a:ea typeface="Questrial"/>
                <a:cs typeface="Questrial"/>
                <a:sym typeface="Questrial"/>
              </a:rPr>
              <a:t>Any one of several factors being outside the optimal range that will cause stress and limit the growth, reproduction, or even survival of a population</a:t>
            </a:r>
          </a:p>
        </p:txBody>
      </p:sp>
      <p:pic>
        <p:nvPicPr>
          <p:cNvPr id="84" name="Shape 84"/>
          <p:cNvPicPr preferRelativeResize="0">
            <a:picLocks noGrp="1"/>
          </p:cNvPicPr>
          <p:nvPr>
            <p:ph type="body" idx="2"/>
          </p:nvPr>
        </p:nvPicPr>
        <p:blipFill rotWithShape="1">
          <a:blip r:embed="rId3">
            <a:alphaModFix/>
          </a:blip>
          <a:srcRect/>
          <a:stretch/>
        </p:blipFill>
        <p:spPr>
          <a:xfrm>
            <a:off x="4132200" y="1507620"/>
            <a:ext cx="5011800" cy="5410200"/>
          </a:xfrm>
          <a:prstGeom prst="rect">
            <a:avLst/>
          </a:prstGeom>
          <a:noFill/>
          <a:ln>
            <a:noFill/>
          </a:ln>
        </p:spPr>
      </p:pic>
      <p:pic>
        <p:nvPicPr>
          <p:cNvPr id="5" name="Picture 2" descr="Image result for lorax"/>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89991" y="125469"/>
            <a:ext cx="1154009" cy="9520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3863079"/>
      </p:ext>
    </p:extLst>
  </p:cSld>
  <p:clrMapOvr>
    <a:masterClrMapping/>
  </p:clrMapOvr>
  <p:transition spd="slow">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Shape 89"/>
          <p:cNvSpPr txBox="1">
            <a:spLocks noGrp="1"/>
          </p:cNvSpPr>
          <p:nvPr>
            <p:ph type="title"/>
          </p:nvPr>
        </p:nvSpPr>
        <p:spPr>
          <a:xfrm>
            <a:off x="609600" y="304800"/>
            <a:ext cx="7772400" cy="11430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accent1"/>
              </a:buClr>
              <a:buSzPct val="25000"/>
              <a:buFont typeface="Questrial"/>
              <a:buNone/>
            </a:pPr>
            <a:r>
              <a:rPr lang="en" sz="3600" b="0" i="0" u="none" strike="noStrike" cap="none" baseline="0">
                <a:solidFill>
                  <a:schemeClr val="accent1"/>
                </a:solidFill>
                <a:latin typeface="Questrial"/>
                <a:ea typeface="Questrial"/>
                <a:cs typeface="Questrial"/>
                <a:sym typeface="Questrial"/>
              </a:rPr>
              <a:t>Dynamics of Natural Populations</a:t>
            </a:r>
          </a:p>
        </p:txBody>
      </p:sp>
      <p:sp>
        <p:nvSpPr>
          <p:cNvPr id="90" name="Shape 90"/>
          <p:cNvSpPr txBox="1">
            <a:spLocks noGrp="1"/>
          </p:cNvSpPr>
          <p:nvPr>
            <p:ph type="body" idx="1"/>
          </p:nvPr>
        </p:nvSpPr>
        <p:spPr>
          <a:xfrm>
            <a:off x="4651375" y="1600200"/>
            <a:ext cx="4035300" cy="4800600"/>
          </a:xfrm>
          <a:prstGeom prst="rect">
            <a:avLst/>
          </a:prstGeom>
          <a:noFill/>
          <a:ln>
            <a:noFill/>
          </a:ln>
        </p:spPr>
        <p:txBody>
          <a:bodyPr lIns="91425" tIns="45700" rIns="91425" bIns="45700" anchor="t" anchorCtr="0">
            <a:noAutofit/>
          </a:bodyPr>
          <a:lstStyle/>
          <a:p>
            <a:pPr marL="342900" marR="0" lvl="0" indent="-279400" algn="l" rtl="0">
              <a:lnSpc>
                <a:spcPct val="80000"/>
              </a:lnSpc>
              <a:spcBef>
                <a:spcPts val="0"/>
              </a:spcBef>
              <a:spcAft>
                <a:spcPts val="0"/>
              </a:spcAft>
              <a:buClr>
                <a:schemeClr val="accent1"/>
              </a:buClr>
              <a:buSzPct val="76000"/>
              <a:buFont typeface="Noto Symbol"/>
              <a:buChar char="○"/>
            </a:pPr>
            <a:r>
              <a:rPr lang="en" sz="2600" b="0" i="0" u="none" strike="noStrike" cap="none" baseline="0" dirty="0">
                <a:solidFill>
                  <a:schemeClr val="dk2"/>
                </a:solidFill>
                <a:latin typeface="Questrial"/>
                <a:ea typeface="Questrial"/>
                <a:cs typeface="Questrial"/>
                <a:sym typeface="Questrial"/>
              </a:rPr>
              <a:t>Each species exists in a </a:t>
            </a:r>
            <a:r>
              <a:rPr lang="en" sz="2600" b="0" i="0" u="none" strike="noStrike" cap="none" baseline="0" dirty="0" smtClean="0">
                <a:solidFill>
                  <a:schemeClr val="dk2"/>
                </a:solidFill>
                <a:latin typeface="Questrial"/>
                <a:ea typeface="Questrial"/>
                <a:cs typeface="Questrial"/>
                <a:sym typeface="Questrial"/>
              </a:rPr>
              <a:t>population</a:t>
            </a:r>
          </a:p>
          <a:p>
            <a:pPr marL="63500" marR="0" lvl="0" indent="0" algn="l" rtl="0">
              <a:lnSpc>
                <a:spcPct val="80000"/>
              </a:lnSpc>
              <a:spcBef>
                <a:spcPts val="0"/>
              </a:spcBef>
              <a:spcAft>
                <a:spcPts val="0"/>
              </a:spcAft>
              <a:buClr>
                <a:schemeClr val="accent1"/>
              </a:buClr>
              <a:buSzPct val="76000"/>
              <a:buNone/>
            </a:pPr>
            <a:endParaRPr lang="en" sz="2600" b="0" i="0" u="none" strike="noStrike" cap="none" baseline="0" dirty="0">
              <a:solidFill>
                <a:schemeClr val="dk2"/>
              </a:solidFill>
              <a:latin typeface="Questrial"/>
              <a:ea typeface="Questrial"/>
              <a:cs typeface="Questrial"/>
              <a:sym typeface="Questrial"/>
            </a:endParaRPr>
          </a:p>
          <a:p>
            <a:pPr marL="342900" marR="0" lvl="0" indent="-279400" algn="l" rtl="0">
              <a:lnSpc>
                <a:spcPct val="80000"/>
              </a:lnSpc>
              <a:spcBef>
                <a:spcPts val="520"/>
              </a:spcBef>
              <a:spcAft>
                <a:spcPts val="0"/>
              </a:spcAft>
              <a:buClr>
                <a:schemeClr val="accent1"/>
              </a:buClr>
              <a:buSzPct val="76000"/>
              <a:buFont typeface="Noto Symbol"/>
              <a:buChar char="○"/>
            </a:pPr>
            <a:r>
              <a:rPr lang="en" sz="2600" b="0" i="0" u="none" strike="noStrike" cap="none" baseline="0" dirty="0">
                <a:solidFill>
                  <a:schemeClr val="dk2"/>
                </a:solidFill>
                <a:latin typeface="Questrial"/>
                <a:ea typeface="Questrial"/>
                <a:cs typeface="Questrial"/>
                <a:sym typeface="Questrial"/>
              </a:rPr>
              <a:t>Over time most species remain more or less constant in size and geographic </a:t>
            </a:r>
            <a:r>
              <a:rPr lang="en" sz="2600" b="0" i="0" u="none" strike="noStrike" cap="none" baseline="0" dirty="0" smtClean="0">
                <a:solidFill>
                  <a:schemeClr val="dk2"/>
                </a:solidFill>
                <a:latin typeface="Questrial"/>
                <a:ea typeface="Questrial"/>
                <a:cs typeface="Questrial"/>
                <a:sym typeface="Questrial"/>
              </a:rPr>
              <a:t>distribution</a:t>
            </a:r>
          </a:p>
          <a:p>
            <a:pPr marL="63500" marR="0" lvl="0" indent="0" algn="l" rtl="0">
              <a:lnSpc>
                <a:spcPct val="80000"/>
              </a:lnSpc>
              <a:spcBef>
                <a:spcPts val="520"/>
              </a:spcBef>
              <a:spcAft>
                <a:spcPts val="0"/>
              </a:spcAft>
              <a:buClr>
                <a:schemeClr val="accent1"/>
              </a:buClr>
              <a:buSzPct val="76000"/>
              <a:buNone/>
            </a:pPr>
            <a:endParaRPr lang="en" sz="2600" b="0" i="0" u="none" strike="noStrike" cap="none" baseline="0" dirty="0">
              <a:solidFill>
                <a:schemeClr val="dk2"/>
              </a:solidFill>
              <a:latin typeface="Questrial"/>
              <a:ea typeface="Questrial"/>
              <a:cs typeface="Questrial"/>
              <a:sym typeface="Questrial"/>
            </a:endParaRPr>
          </a:p>
          <a:p>
            <a:pPr marL="342900" marR="0" lvl="0" indent="-279400" algn="l" rtl="0">
              <a:lnSpc>
                <a:spcPct val="80000"/>
              </a:lnSpc>
              <a:spcBef>
                <a:spcPts val="520"/>
              </a:spcBef>
              <a:spcAft>
                <a:spcPts val="0"/>
              </a:spcAft>
              <a:buClr>
                <a:schemeClr val="accent1"/>
              </a:buClr>
              <a:buSzPct val="76000"/>
              <a:buFont typeface="Noto Symbol"/>
              <a:buChar char="○"/>
            </a:pPr>
            <a:r>
              <a:rPr lang="en" sz="2600" b="0" i="0" u="none" strike="noStrike" cap="none" baseline="0" dirty="0">
                <a:solidFill>
                  <a:schemeClr val="dk2"/>
                </a:solidFill>
                <a:latin typeface="Questrial"/>
                <a:ea typeface="Questrial"/>
                <a:cs typeface="Questrial"/>
                <a:sym typeface="Questrial"/>
              </a:rPr>
              <a:t>Deaths = </a:t>
            </a:r>
            <a:r>
              <a:rPr lang="en" sz="2600" b="0" i="0" u="none" strike="noStrike" cap="none" baseline="0" dirty="0" smtClean="0">
                <a:solidFill>
                  <a:schemeClr val="dk2"/>
                </a:solidFill>
                <a:latin typeface="Questrial"/>
                <a:ea typeface="Questrial"/>
                <a:cs typeface="Questrial"/>
                <a:sym typeface="Questrial"/>
              </a:rPr>
              <a:t>Births</a:t>
            </a:r>
          </a:p>
          <a:p>
            <a:pPr marL="63500" marR="0" lvl="0" indent="0" algn="l" rtl="0">
              <a:lnSpc>
                <a:spcPct val="80000"/>
              </a:lnSpc>
              <a:spcBef>
                <a:spcPts val="520"/>
              </a:spcBef>
              <a:spcAft>
                <a:spcPts val="0"/>
              </a:spcAft>
              <a:buClr>
                <a:schemeClr val="accent1"/>
              </a:buClr>
              <a:buSzPct val="76000"/>
              <a:buNone/>
            </a:pPr>
            <a:endParaRPr lang="en" sz="2600" b="0" i="0" u="none" strike="noStrike" cap="none" baseline="0" dirty="0">
              <a:solidFill>
                <a:schemeClr val="dk2"/>
              </a:solidFill>
              <a:latin typeface="Questrial"/>
              <a:ea typeface="Questrial"/>
              <a:cs typeface="Questrial"/>
              <a:sym typeface="Questrial"/>
            </a:endParaRPr>
          </a:p>
          <a:p>
            <a:pPr marL="639762" marR="0" lvl="1" indent="-284162" algn="l" rtl="0">
              <a:lnSpc>
                <a:spcPct val="80000"/>
              </a:lnSpc>
              <a:spcBef>
                <a:spcPts val="440"/>
              </a:spcBef>
              <a:spcAft>
                <a:spcPts val="0"/>
              </a:spcAft>
              <a:buClr>
                <a:schemeClr val="accent1"/>
              </a:buClr>
              <a:buSzPct val="76000"/>
              <a:buFont typeface="Noto Symbol"/>
              <a:buChar char="○"/>
            </a:pPr>
            <a:r>
              <a:rPr lang="en" sz="2200" b="0" i="0" u="none" strike="noStrike" cap="none" baseline="0" dirty="0">
                <a:solidFill>
                  <a:schemeClr val="dk2"/>
                </a:solidFill>
                <a:latin typeface="Questrial"/>
                <a:ea typeface="Questrial"/>
                <a:cs typeface="Questrial"/>
                <a:sym typeface="Questrial"/>
              </a:rPr>
              <a:t>This balance is called </a:t>
            </a:r>
            <a:r>
              <a:rPr lang="en" sz="2200" b="1" i="1" u="sng" strike="noStrike" cap="none" baseline="0" dirty="0">
                <a:solidFill>
                  <a:schemeClr val="dk2"/>
                </a:solidFill>
                <a:latin typeface="Questrial"/>
                <a:ea typeface="Questrial"/>
                <a:cs typeface="Questrial"/>
                <a:sym typeface="Questrial"/>
              </a:rPr>
              <a:t>Population equilibrium</a:t>
            </a:r>
          </a:p>
        </p:txBody>
      </p:sp>
      <p:pic>
        <p:nvPicPr>
          <p:cNvPr id="91" name="Shape 91"/>
          <p:cNvPicPr preferRelativeResize="0"/>
          <p:nvPr/>
        </p:nvPicPr>
        <p:blipFill rotWithShape="1">
          <a:blip r:embed="rId3">
            <a:alphaModFix/>
          </a:blip>
          <a:srcRect/>
          <a:stretch/>
        </p:blipFill>
        <p:spPr>
          <a:xfrm>
            <a:off x="461472" y="1600201"/>
            <a:ext cx="3881927" cy="2809430"/>
          </a:xfrm>
          <a:prstGeom prst="rect">
            <a:avLst/>
          </a:prstGeom>
          <a:noFill/>
          <a:ln>
            <a:noFill/>
          </a:ln>
        </p:spPr>
      </p:pic>
      <p:pic>
        <p:nvPicPr>
          <p:cNvPr id="5" name="Picture 2" descr="Image result for lorax"/>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89991" y="125469"/>
            <a:ext cx="1154009" cy="9520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3771039"/>
      </p:ext>
    </p:extLst>
  </p:cSld>
  <p:clrMapOvr>
    <a:masterClrMapping/>
  </p:clrMapOvr>
  <p:transition spd="slow">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Shape 96"/>
          <p:cNvSpPr txBox="1">
            <a:spLocks noGrp="1"/>
          </p:cNvSpPr>
          <p:nvPr>
            <p:ph type="title"/>
          </p:nvPr>
        </p:nvSpPr>
        <p:spPr>
          <a:xfrm>
            <a:off x="609600" y="304800"/>
            <a:ext cx="7772400" cy="11430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accent1"/>
              </a:buClr>
              <a:buSzPct val="25000"/>
              <a:buFont typeface="Questrial"/>
              <a:buNone/>
            </a:pPr>
            <a:r>
              <a:rPr lang="en" sz="3600" b="0" i="0" u="none" strike="noStrike" cap="none" baseline="0">
                <a:solidFill>
                  <a:schemeClr val="accent1"/>
                </a:solidFill>
                <a:latin typeface="Questrial"/>
                <a:ea typeface="Questrial"/>
                <a:cs typeface="Questrial"/>
                <a:sym typeface="Questrial"/>
              </a:rPr>
              <a:t>Growth Curves – Two Types </a:t>
            </a:r>
            <a:r>
              <a:rPr lang="en" sz="3600" b="0" i="1" u="none" strike="noStrike" cap="none" baseline="0">
                <a:solidFill>
                  <a:schemeClr val="accent1"/>
                </a:solidFill>
                <a:latin typeface="Questrial"/>
                <a:ea typeface="Questrial"/>
                <a:cs typeface="Questrial"/>
                <a:sym typeface="Questrial"/>
              </a:rPr>
              <a:t>J or S</a:t>
            </a:r>
          </a:p>
        </p:txBody>
      </p:sp>
      <p:sp>
        <p:nvSpPr>
          <p:cNvPr id="97" name="Shape 97"/>
          <p:cNvSpPr txBox="1">
            <a:spLocks noGrp="1"/>
          </p:cNvSpPr>
          <p:nvPr>
            <p:ph type="body" idx="1"/>
          </p:nvPr>
        </p:nvSpPr>
        <p:spPr>
          <a:xfrm>
            <a:off x="5145087" y="2017711"/>
            <a:ext cx="3809999" cy="4459200"/>
          </a:xfrm>
          <a:prstGeom prst="rect">
            <a:avLst/>
          </a:prstGeom>
          <a:noFill/>
          <a:ln>
            <a:noFill/>
          </a:ln>
        </p:spPr>
        <p:txBody>
          <a:bodyPr lIns="91425" tIns="45700" rIns="91425" bIns="45700" anchor="t" anchorCtr="0">
            <a:noAutofit/>
          </a:bodyPr>
          <a:lstStyle/>
          <a:p>
            <a:pPr marL="342900" marR="0" lvl="0" indent="-279400" algn="l" rtl="0">
              <a:lnSpc>
                <a:spcPct val="100000"/>
              </a:lnSpc>
              <a:spcBef>
                <a:spcPts val="0"/>
              </a:spcBef>
              <a:spcAft>
                <a:spcPts val="0"/>
              </a:spcAft>
              <a:buClr>
                <a:schemeClr val="accent1"/>
              </a:buClr>
              <a:buSzPct val="76000"/>
              <a:buFont typeface="Noto Symbol"/>
              <a:buChar char="○"/>
            </a:pPr>
            <a:r>
              <a:rPr lang="en" sz="3600" b="0" i="0" u="none" strike="noStrike" cap="none" baseline="0">
                <a:solidFill>
                  <a:schemeClr val="dk2"/>
                </a:solidFill>
                <a:latin typeface="Questrial"/>
                <a:ea typeface="Questrial"/>
                <a:cs typeface="Questrial"/>
                <a:sym typeface="Questrial"/>
              </a:rPr>
              <a:t>Exponential growth results in population explosion</a:t>
            </a:r>
          </a:p>
          <a:p>
            <a:pPr marL="342900" marR="0" lvl="0" indent="-279400" algn="l" rtl="0">
              <a:lnSpc>
                <a:spcPct val="100000"/>
              </a:lnSpc>
              <a:spcBef>
                <a:spcPts val="720"/>
              </a:spcBef>
              <a:spcAft>
                <a:spcPts val="0"/>
              </a:spcAft>
              <a:buClr>
                <a:schemeClr val="accent1"/>
              </a:buClr>
              <a:buSzPct val="76000"/>
              <a:buFont typeface="Noto Symbol"/>
              <a:buChar char="○"/>
            </a:pPr>
            <a:r>
              <a:rPr lang="en" sz="3600" b="0" i="0" u="none" strike="noStrike" cap="none" baseline="0">
                <a:solidFill>
                  <a:schemeClr val="dk2"/>
                </a:solidFill>
                <a:latin typeface="Questrial"/>
                <a:ea typeface="Questrial"/>
                <a:cs typeface="Questrial"/>
                <a:sym typeface="Questrial"/>
              </a:rPr>
              <a:t>Called a J-Curve</a:t>
            </a:r>
          </a:p>
        </p:txBody>
      </p:sp>
      <p:pic>
        <p:nvPicPr>
          <p:cNvPr id="62466" name="Picture 2" descr="Image result for j curve vs s curv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408" y="1795182"/>
            <a:ext cx="5068679" cy="2340984"/>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6" name="Picture 2" descr="Image result for lorax"/>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89991" y="125469"/>
            <a:ext cx="1154009" cy="9520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7264899"/>
      </p:ext>
    </p:extLst>
  </p:cSld>
  <p:clrMapOvr>
    <a:masterClrMapping/>
  </p:clrMapOvr>
  <p:transition spd="slow">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Shape 103"/>
          <p:cNvSpPr txBox="1">
            <a:spLocks noGrp="1"/>
          </p:cNvSpPr>
          <p:nvPr>
            <p:ph type="title"/>
          </p:nvPr>
        </p:nvSpPr>
        <p:spPr>
          <a:xfrm>
            <a:off x="31839" y="197339"/>
            <a:ext cx="9236579" cy="6366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accent1"/>
              </a:buClr>
              <a:buSzPct val="25000"/>
              <a:buFont typeface="Questrial"/>
              <a:buNone/>
            </a:pPr>
            <a:r>
              <a:rPr lang="en" sz="4800" i="0" u="none" strike="noStrike" cap="none" baseline="0" dirty="0">
                <a:solidFill>
                  <a:schemeClr val="tx1"/>
                </a:solidFill>
                <a:latin typeface="Nyala" panose="02000504070300020003" pitchFamily="2" charset="0"/>
                <a:ea typeface="Questrial"/>
                <a:cs typeface="Questrial"/>
                <a:sym typeface="Questrial"/>
              </a:rPr>
              <a:t>Dynamics of Natural Populations</a:t>
            </a:r>
          </a:p>
        </p:txBody>
      </p:sp>
      <p:sp>
        <p:nvSpPr>
          <p:cNvPr id="104" name="Shape 104"/>
          <p:cNvSpPr txBox="1">
            <a:spLocks noGrp="1"/>
          </p:cNvSpPr>
          <p:nvPr>
            <p:ph type="body" idx="1"/>
          </p:nvPr>
        </p:nvSpPr>
        <p:spPr>
          <a:xfrm>
            <a:off x="152905" y="1004855"/>
            <a:ext cx="8686800" cy="4114800"/>
          </a:xfrm>
          <a:prstGeom prst="rect">
            <a:avLst/>
          </a:prstGeom>
          <a:noFill/>
          <a:ln>
            <a:noFill/>
          </a:ln>
        </p:spPr>
        <p:txBody>
          <a:bodyPr lIns="91425" tIns="45700" rIns="91425" bIns="45700" anchor="t" anchorCtr="0">
            <a:noAutofit/>
          </a:bodyPr>
          <a:lstStyle/>
          <a:p>
            <a:pPr marL="342900" marR="0" lvl="0" indent="-279400" algn="l" rtl="0">
              <a:lnSpc>
                <a:spcPct val="100000"/>
              </a:lnSpc>
              <a:spcBef>
                <a:spcPts val="0"/>
              </a:spcBef>
              <a:spcAft>
                <a:spcPts val="0"/>
              </a:spcAft>
              <a:buClr>
                <a:schemeClr val="accent1"/>
              </a:buClr>
              <a:buSzPct val="76000"/>
              <a:buFont typeface="Noto Symbol"/>
              <a:buChar char="○"/>
            </a:pPr>
            <a:r>
              <a:rPr lang="en" sz="2400" b="0" i="0" u="none" strike="noStrike" cap="none" baseline="0" dirty="0">
                <a:solidFill>
                  <a:schemeClr val="dk2"/>
                </a:solidFill>
                <a:latin typeface="Questrial"/>
                <a:ea typeface="Questrial"/>
                <a:cs typeface="Questrial"/>
                <a:sym typeface="Questrial"/>
              </a:rPr>
              <a:t>Population growth curves</a:t>
            </a:r>
          </a:p>
          <a:p>
            <a:pPr marL="342900" marR="0" lvl="0" indent="-279400" algn="l" rtl="0">
              <a:lnSpc>
                <a:spcPct val="100000"/>
              </a:lnSpc>
              <a:spcBef>
                <a:spcPts val="480"/>
              </a:spcBef>
              <a:spcAft>
                <a:spcPts val="0"/>
              </a:spcAft>
              <a:buClr>
                <a:schemeClr val="accent1"/>
              </a:buClr>
              <a:buSzPct val="76000"/>
              <a:buFont typeface="Noto Symbol"/>
              <a:buChar char="○"/>
            </a:pPr>
            <a:r>
              <a:rPr lang="en" sz="2400" b="0" i="0" u="none" strike="noStrike" cap="none" baseline="0" dirty="0">
                <a:solidFill>
                  <a:schemeClr val="dk2"/>
                </a:solidFill>
                <a:latin typeface="Questrial"/>
                <a:ea typeface="Questrial"/>
                <a:cs typeface="Questrial"/>
                <a:sym typeface="Questrial"/>
              </a:rPr>
              <a:t>Biotic potential (the ability to increase population numbers) versus environmental resistance (the combination of all the biotic and abiotic factors that limit a population’s increase.)</a:t>
            </a:r>
          </a:p>
          <a:p>
            <a:pPr marL="342900" marR="0" lvl="0" indent="-279400" algn="l" rtl="0">
              <a:lnSpc>
                <a:spcPct val="100000"/>
              </a:lnSpc>
              <a:spcBef>
                <a:spcPts val="480"/>
              </a:spcBef>
              <a:spcAft>
                <a:spcPts val="0"/>
              </a:spcAft>
              <a:buClr>
                <a:schemeClr val="accent1"/>
              </a:buClr>
              <a:buSzPct val="76000"/>
              <a:buFont typeface="Noto Symbol"/>
              <a:buChar char="○"/>
            </a:pPr>
            <a:r>
              <a:rPr lang="en" sz="2400" b="0" i="0" u="none" strike="noStrike" cap="none" baseline="0" dirty="0">
                <a:solidFill>
                  <a:schemeClr val="dk2"/>
                </a:solidFill>
                <a:latin typeface="Questrial"/>
                <a:ea typeface="Questrial"/>
                <a:cs typeface="Questrial"/>
                <a:sym typeface="Questrial"/>
              </a:rPr>
              <a:t>If recruitment is at replacement level, then the population will remain constant.</a:t>
            </a:r>
          </a:p>
          <a:p>
            <a:pPr marL="342900" marR="0" lvl="0" indent="-279400" algn="l" rtl="0">
              <a:lnSpc>
                <a:spcPct val="100000"/>
              </a:lnSpc>
              <a:spcBef>
                <a:spcPts val="480"/>
              </a:spcBef>
              <a:spcAft>
                <a:spcPts val="0"/>
              </a:spcAft>
              <a:buClr>
                <a:schemeClr val="accent1"/>
              </a:buClr>
              <a:buSzPct val="76000"/>
              <a:buFont typeface="Noto Symbol"/>
              <a:buChar char="○"/>
            </a:pPr>
            <a:r>
              <a:rPr lang="en" sz="2400" b="0" i="0" u="none" strike="noStrike" cap="none" baseline="0" dirty="0">
                <a:solidFill>
                  <a:schemeClr val="dk2"/>
                </a:solidFill>
                <a:latin typeface="Questrial"/>
                <a:ea typeface="Questrial"/>
                <a:cs typeface="Questrial"/>
                <a:sym typeface="Questrial"/>
              </a:rPr>
              <a:t>Growth to the equilibrium point is called an </a:t>
            </a:r>
          </a:p>
          <a:p>
            <a:pPr marL="342900" marR="0" lvl="0" indent="-279400" algn="l" rtl="0">
              <a:lnSpc>
                <a:spcPct val="100000"/>
              </a:lnSpc>
              <a:spcBef>
                <a:spcPts val="480"/>
              </a:spcBef>
              <a:spcAft>
                <a:spcPts val="0"/>
              </a:spcAft>
              <a:buClr>
                <a:schemeClr val="dk2"/>
              </a:buClr>
              <a:buSzPct val="25000"/>
              <a:buFont typeface="Questrial"/>
              <a:buNone/>
            </a:pPr>
            <a:r>
              <a:rPr lang="en" sz="2400" b="0" i="0" u="none" strike="noStrike" cap="none" baseline="0" dirty="0">
                <a:solidFill>
                  <a:schemeClr val="dk2"/>
                </a:solidFill>
                <a:latin typeface="Questrial"/>
                <a:ea typeface="Questrial"/>
                <a:cs typeface="Questrial"/>
                <a:sym typeface="Questrial"/>
              </a:rPr>
              <a:t>		S-Curve</a:t>
            </a:r>
          </a:p>
        </p:txBody>
      </p:sp>
      <p:pic>
        <p:nvPicPr>
          <p:cNvPr id="63490" name="Picture 2" descr="Image result for s curve for popul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90700" y="3986179"/>
            <a:ext cx="2838450" cy="226695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Image result for lorax"/>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89991" y="125469"/>
            <a:ext cx="1154009" cy="9520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3643246"/>
      </p:ext>
    </p:extLst>
  </p:cSld>
  <p:clrMapOvr>
    <a:masterClrMapping/>
  </p:clrMapOvr>
  <p:transition spd="slow">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mrpeterson.pbworks.com/f/Jurassic+Park.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6697" y="106952"/>
            <a:ext cx="4847334" cy="666651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2" name="Picture 4" descr="https://encrypted-tbn2.gstatic.com/images?q=tbn:ANd9GcSR3MmUaWoKfSlTdA4YnFH3JBL11eeyr36deExQ4y_pEiLc0nZyG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56780" y="704347"/>
            <a:ext cx="2905125" cy="157162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www.jplegacy.org/jpencyclopedia/wp-content/uploads/2011/03/wu.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91599" y="2878017"/>
            <a:ext cx="2435486" cy="22918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32288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Shape 109"/>
          <p:cNvSpPr txBox="1">
            <a:spLocks noGrp="1"/>
          </p:cNvSpPr>
          <p:nvPr>
            <p:ph type="title"/>
          </p:nvPr>
        </p:nvSpPr>
        <p:spPr>
          <a:xfrm>
            <a:off x="715962" y="762000"/>
            <a:ext cx="7024799" cy="722399"/>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accent1"/>
              </a:buClr>
              <a:buSzPct val="25000"/>
              <a:buFont typeface="Questrial"/>
              <a:buNone/>
            </a:pPr>
            <a:r>
              <a:rPr lang="en" sz="4000" b="0" i="0" u="none" strike="noStrike" cap="none" baseline="0">
                <a:solidFill>
                  <a:schemeClr val="accent1"/>
                </a:solidFill>
                <a:latin typeface="Questrial"/>
                <a:ea typeface="Questrial"/>
                <a:cs typeface="Questrial"/>
                <a:sym typeface="Questrial"/>
              </a:rPr>
              <a:t>Carrying Capacity</a:t>
            </a:r>
          </a:p>
        </p:txBody>
      </p:sp>
      <p:sp>
        <p:nvSpPr>
          <p:cNvPr id="110" name="Shape 110"/>
          <p:cNvSpPr txBox="1">
            <a:spLocks noGrp="1"/>
          </p:cNvSpPr>
          <p:nvPr>
            <p:ph type="body" idx="1"/>
          </p:nvPr>
        </p:nvSpPr>
        <p:spPr>
          <a:xfrm>
            <a:off x="258837" y="1574562"/>
            <a:ext cx="4518262" cy="4530600"/>
          </a:xfrm>
          <a:prstGeom prst="rect">
            <a:avLst/>
          </a:prstGeom>
          <a:noFill/>
          <a:ln>
            <a:noFill/>
          </a:ln>
        </p:spPr>
        <p:txBody>
          <a:bodyPr lIns="91425" tIns="45700" rIns="91425" bIns="45700" anchor="t" anchorCtr="0">
            <a:noAutofit/>
          </a:bodyPr>
          <a:lstStyle/>
          <a:p>
            <a:pPr marL="342900" marR="0" lvl="0" indent="-279400" algn="l" rtl="0">
              <a:lnSpc>
                <a:spcPct val="100000"/>
              </a:lnSpc>
              <a:spcBef>
                <a:spcPts val="0"/>
              </a:spcBef>
              <a:spcAft>
                <a:spcPts val="0"/>
              </a:spcAft>
              <a:buClr>
                <a:schemeClr val="accent1"/>
              </a:buClr>
              <a:buSzPct val="76000"/>
              <a:buFont typeface="Noto Symbol"/>
              <a:buChar char="○"/>
            </a:pPr>
            <a:r>
              <a:rPr lang="en" sz="2400" b="0" i="0" u="none" strike="noStrike" cap="none" baseline="0" dirty="0">
                <a:solidFill>
                  <a:schemeClr val="dk2"/>
                </a:solidFill>
                <a:latin typeface="Questrial"/>
                <a:ea typeface="Questrial"/>
                <a:cs typeface="Questrial"/>
                <a:sym typeface="Questrial"/>
              </a:rPr>
              <a:t>Upper Limit to population number</a:t>
            </a:r>
          </a:p>
          <a:p>
            <a:pPr marL="342900" marR="0" lvl="0" indent="-279400" algn="l" rtl="0">
              <a:lnSpc>
                <a:spcPct val="100000"/>
              </a:lnSpc>
              <a:spcBef>
                <a:spcPts val="480"/>
              </a:spcBef>
              <a:spcAft>
                <a:spcPts val="0"/>
              </a:spcAft>
              <a:buClr>
                <a:schemeClr val="accent1"/>
              </a:buClr>
              <a:buSzPct val="76000"/>
              <a:buFont typeface="Noto Symbol"/>
              <a:buChar char="○"/>
            </a:pPr>
            <a:r>
              <a:rPr lang="en" sz="2400" b="0" i="0" u="none" strike="noStrike" cap="none" baseline="0" dirty="0">
                <a:solidFill>
                  <a:schemeClr val="dk2"/>
                </a:solidFill>
                <a:latin typeface="Questrial"/>
                <a:ea typeface="Questrial"/>
                <a:cs typeface="Questrial"/>
                <a:sym typeface="Questrial"/>
              </a:rPr>
              <a:t>Maximum population that a given habitat can support without the habitat being degraded over time</a:t>
            </a:r>
          </a:p>
          <a:p>
            <a:pPr marL="342900" marR="0" lvl="0" indent="-279400" algn="l" rtl="0">
              <a:lnSpc>
                <a:spcPct val="100000"/>
              </a:lnSpc>
              <a:spcBef>
                <a:spcPts val="480"/>
              </a:spcBef>
              <a:spcAft>
                <a:spcPts val="0"/>
              </a:spcAft>
              <a:buClr>
                <a:schemeClr val="accent1"/>
              </a:buClr>
              <a:buSzPct val="76000"/>
              <a:buFont typeface="Noto Symbol"/>
              <a:buChar char="○"/>
            </a:pPr>
            <a:r>
              <a:rPr lang="en" sz="2400" b="0" i="0" u="none" strike="noStrike" cap="none" baseline="0" dirty="0">
                <a:solidFill>
                  <a:schemeClr val="dk2"/>
                </a:solidFill>
                <a:latin typeface="Questrial"/>
                <a:ea typeface="Questrial"/>
                <a:cs typeface="Questrial"/>
                <a:sym typeface="Questrial"/>
              </a:rPr>
              <a:t>(sustainable system)</a:t>
            </a:r>
          </a:p>
        </p:txBody>
      </p:sp>
      <p:pic>
        <p:nvPicPr>
          <p:cNvPr id="111" name="Shape 111"/>
          <p:cNvPicPr preferRelativeResize="0"/>
          <p:nvPr/>
        </p:nvPicPr>
        <p:blipFill rotWithShape="1">
          <a:blip r:embed="rId3">
            <a:alphaModFix/>
          </a:blip>
          <a:srcRect/>
          <a:stretch/>
        </p:blipFill>
        <p:spPr>
          <a:xfrm>
            <a:off x="4856149" y="1484399"/>
            <a:ext cx="4099844" cy="4907142"/>
          </a:xfrm>
          <a:prstGeom prst="rect">
            <a:avLst/>
          </a:prstGeom>
          <a:noFill/>
          <a:ln>
            <a:noFill/>
          </a:ln>
        </p:spPr>
      </p:pic>
      <p:pic>
        <p:nvPicPr>
          <p:cNvPr id="5" name="Picture 2" descr="Image result for lorax"/>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89991" y="125469"/>
            <a:ext cx="1154009" cy="9520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8318134"/>
      </p:ext>
    </p:extLst>
  </p:cSld>
  <p:clrMapOvr>
    <a:masterClrMapping/>
  </p:clrMapOvr>
  <p:transition spd="slow">
    <p:cut/>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RNRSTYLE" val="Indezine_SM_Title"/>
</p:tagLst>
</file>

<file path=ppt/tags/tag2.xml><?xml version="1.0" encoding="utf-8"?>
<p:tagLst xmlns:a="http://schemas.openxmlformats.org/drawingml/2006/main" xmlns:r="http://schemas.openxmlformats.org/officeDocument/2006/relationships" xmlns:p="http://schemas.openxmlformats.org/presentationml/2006/main">
  <p:tag name="RNRSTYLE" val="Indezine_SM_Text"/>
</p:tagLst>
</file>

<file path=ppt/tags/tag3.xml><?xml version="1.0" encoding="utf-8"?>
<p:tagLst xmlns:a="http://schemas.openxmlformats.org/drawingml/2006/main" xmlns:r="http://schemas.openxmlformats.org/officeDocument/2006/relationships" xmlns:p="http://schemas.openxmlformats.org/presentationml/2006/main">
  <p:tag name="RNRSTYLE" val="Indezine_TM_Title"/>
</p:tagLst>
</file>

<file path=ppt/tags/tag4.xml><?xml version="1.0" encoding="utf-8"?>
<p:tagLst xmlns:a="http://schemas.openxmlformats.org/drawingml/2006/main" xmlns:r="http://schemas.openxmlformats.org/officeDocument/2006/relationships" xmlns:p="http://schemas.openxmlformats.org/presentationml/2006/main">
  <p:tag name="RNRSTYLE" val="Indezine_TM_Text"/>
</p:tagLst>
</file>

<file path=ppt/tags/tag5.xml><?xml version="1.0" encoding="utf-8"?>
<p:tagLst xmlns:a="http://schemas.openxmlformats.org/drawingml/2006/main" xmlns:r="http://schemas.openxmlformats.org/officeDocument/2006/relationships" xmlns:p="http://schemas.openxmlformats.org/presentationml/2006/main">
  <p:tag name="RNRSTYLE" val="Indezine_SM2_Title"/>
</p:tagLst>
</file>

<file path=ppt/tags/tag6.xml><?xml version="1.0" encoding="utf-8"?>
<p:tagLst xmlns:a="http://schemas.openxmlformats.org/drawingml/2006/main" xmlns:r="http://schemas.openxmlformats.org/officeDocument/2006/relationships" xmlns:p="http://schemas.openxmlformats.org/presentationml/2006/main">
  <p:tag name="RNRSTYLE" val="Indezine_SM2_Text"/>
</p:tagLst>
</file>

<file path=ppt/tags/tag7.xml><?xml version="1.0" encoding="utf-8"?>
<p:tagLst xmlns:a="http://schemas.openxmlformats.org/drawingml/2006/main" xmlns:r="http://schemas.openxmlformats.org/officeDocument/2006/relationships" xmlns:p="http://schemas.openxmlformats.org/presentationml/2006/main">
  <p:tag name="RNRSTYLE" val="Indezine_TM2_Title"/>
</p:tagLst>
</file>

<file path=ppt/tags/tag8.xml><?xml version="1.0" encoding="utf-8"?>
<p:tagLst xmlns:a="http://schemas.openxmlformats.org/drawingml/2006/main" xmlns:r="http://schemas.openxmlformats.org/officeDocument/2006/relationships" xmlns:p="http://schemas.openxmlformats.org/presentationml/2006/main">
  <p:tag name="RNRSTYLE" val="Indezine_TM2_Text"/>
</p:tagLst>
</file>

<file path=ppt/theme/theme1.xml><?xml version="1.0" encoding="utf-8"?>
<a:theme xmlns:a="http://schemas.openxmlformats.org/drawingml/2006/main" name="Office Theme">
  <a:themeElements>
    <a:clrScheme name="Custom 7">
      <a:dk1>
        <a:srgbClr val="FFFF00"/>
      </a:dk1>
      <a:lt1>
        <a:srgbClr val="FFFF00"/>
      </a:lt1>
      <a:dk2>
        <a:srgbClr val="FFFFFF"/>
      </a:dk2>
      <a:lt2>
        <a:srgbClr val="FFFF00"/>
      </a:lt2>
      <a:accent1>
        <a:srgbClr val="FFFF00"/>
      </a:accent1>
      <a:accent2>
        <a:srgbClr val="FFFF00"/>
      </a:accent2>
      <a:accent3>
        <a:srgbClr val="FFFFFF"/>
      </a:accent3>
      <a:accent4>
        <a:srgbClr val="FFFF00"/>
      </a:accent4>
      <a:accent5>
        <a:srgbClr val="DAEDEF"/>
      </a:accent5>
      <a:accent6>
        <a:srgbClr val="2D2D8A"/>
      </a:accent6>
      <a:hlink>
        <a:srgbClr val="009999"/>
      </a:hlink>
      <a:folHlink>
        <a:srgbClr val="99CC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Office Theme 1">
        <a:dk1>
          <a:srgbClr val="333333"/>
        </a:dk1>
        <a:lt1>
          <a:srgbClr val="FFFFFF"/>
        </a:lt1>
        <a:dk2>
          <a:srgbClr val="003366"/>
        </a:dk2>
        <a:lt2>
          <a:srgbClr val="FFFFFF"/>
        </a:lt2>
        <a:accent1>
          <a:srgbClr val="7EB2E6"/>
        </a:accent1>
        <a:accent2>
          <a:srgbClr val="95BDE6"/>
        </a:accent2>
        <a:accent3>
          <a:srgbClr val="AAADB8"/>
        </a:accent3>
        <a:accent4>
          <a:srgbClr val="DADADA"/>
        </a:accent4>
        <a:accent5>
          <a:srgbClr val="C0D5F0"/>
        </a:accent5>
        <a:accent6>
          <a:srgbClr val="87ABD0"/>
        </a:accent6>
        <a:hlink>
          <a:srgbClr val="AACEF2"/>
        </a:hlink>
        <a:folHlink>
          <a:srgbClr val="B6D4F2"/>
        </a:folHlink>
      </a:clrScheme>
      <a:clrMap bg1="dk2" tx1="lt1" bg2="dk1" tx2="lt2" accent1="accent1" accent2="accent2" accent3="accent3" accent4="accent4" accent5="accent5" accent6="accent6" hlink="hlink" folHlink="folHlink"/>
    </a:extraClrScheme>
    <a:extraClrScheme>
      <a:clrScheme name="Office Theme 2">
        <a:dk1>
          <a:srgbClr val="333333"/>
        </a:dk1>
        <a:lt1>
          <a:srgbClr val="FFFFFF"/>
        </a:lt1>
        <a:dk2>
          <a:srgbClr val="003366"/>
        </a:dk2>
        <a:lt2>
          <a:srgbClr val="FFFFFF"/>
        </a:lt2>
        <a:accent1>
          <a:srgbClr val="ACAAF2"/>
        </a:accent1>
        <a:accent2>
          <a:srgbClr val="73D1C9"/>
        </a:accent2>
        <a:accent3>
          <a:srgbClr val="AAADB8"/>
        </a:accent3>
        <a:accent4>
          <a:srgbClr val="DADADA"/>
        </a:accent4>
        <a:accent5>
          <a:srgbClr val="D2D2F7"/>
        </a:accent5>
        <a:accent6>
          <a:srgbClr val="68BDB6"/>
        </a:accent6>
        <a:hlink>
          <a:srgbClr val="AACEF2"/>
        </a:hlink>
        <a:folHlink>
          <a:srgbClr val="D9C7EB"/>
        </a:folHlink>
      </a:clrScheme>
      <a:clrMap bg1="dk2" tx1="lt1" bg2="dk1" tx2="lt2" accent1="accent1" accent2="accent2" accent3="accent3" accent4="accent4" accent5="accent5" accent6="accent6" hlink="hlink" folHlink="folHlink"/>
    </a:extraClrScheme>
    <a:extraClrScheme>
      <a:clrScheme name="Office Theme 3">
        <a:dk1>
          <a:srgbClr val="333333"/>
        </a:dk1>
        <a:lt1>
          <a:srgbClr val="FFFFFF"/>
        </a:lt1>
        <a:dk2>
          <a:srgbClr val="003366"/>
        </a:dk2>
        <a:lt2>
          <a:srgbClr val="FFFFFF"/>
        </a:lt2>
        <a:accent1>
          <a:srgbClr val="E0C170"/>
        </a:accent1>
        <a:accent2>
          <a:srgbClr val="82B8ED"/>
        </a:accent2>
        <a:accent3>
          <a:srgbClr val="AAADB8"/>
        </a:accent3>
        <a:accent4>
          <a:srgbClr val="DADADA"/>
        </a:accent4>
        <a:accent5>
          <a:srgbClr val="EDDDBB"/>
        </a:accent5>
        <a:accent6>
          <a:srgbClr val="75A6D7"/>
        </a:accent6>
        <a:hlink>
          <a:srgbClr val="E0DD9D"/>
        </a:hlink>
        <a:folHlink>
          <a:srgbClr val="EDCBBE"/>
        </a:folHlink>
      </a:clrScheme>
      <a:clrMap bg1="dk2" tx1="lt1" bg2="dk1" tx2="lt2" accent1="accent1" accent2="accent2" accent3="accent3" accent4="accent4" accent5="accent5" accent6="accent6" hlink="hlink" folHlink="folHlink"/>
    </a:extraClrScheme>
    <a:extraClrScheme>
      <a:clrScheme name="Office Theme 4">
        <a:dk1>
          <a:srgbClr val="333333"/>
        </a:dk1>
        <a:lt1>
          <a:srgbClr val="FFFFFF"/>
        </a:lt1>
        <a:dk2>
          <a:srgbClr val="003366"/>
        </a:dk2>
        <a:lt2>
          <a:srgbClr val="FFFFFF"/>
        </a:lt2>
        <a:accent1>
          <a:srgbClr val="C5D96C"/>
        </a:accent1>
        <a:accent2>
          <a:srgbClr val="EDB877"/>
        </a:accent2>
        <a:accent3>
          <a:srgbClr val="AAADB8"/>
        </a:accent3>
        <a:accent4>
          <a:srgbClr val="DADADA"/>
        </a:accent4>
        <a:accent5>
          <a:srgbClr val="DFE9BA"/>
        </a:accent5>
        <a:accent6>
          <a:srgbClr val="D7A66B"/>
        </a:accent6>
        <a:hlink>
          <a:srgbClr val="EBD3E5"/>
        </a:hlink>
        <a:folHlink>
          <a:srgbClr val="AACEF2"/>
        </a:folHlink>
      </a:clrScheme>
      <a:clrMap bg1="dk2" tx1="lt1" bg2="dk1" tx2="lt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CCCCCC"/>
        </a:lt2>
        <a:accent1>
          <a:srgbClr val="7EB2E6"/>
        </a:accent1>
        <a:accent2>
          <a:srgbClr val="95BDE6"/>
        </a:accent2>
        <a:accent3>
          <a:srgbClr val="FFFFFF"/>
        </a:accent3>
        <a:accent4>
          <a:srgbClr val="000000"/>
        </a:accent4>
        <a:accent5>
          <a:srgbClr val="C0D5F0"/>
        </a:accent5>
        <a:accent6>
          <a:srgbClr val="87ABD0"/>
        </a:accent6>
        <a:hlink>
          <a:srgbClr val="AACEF2"/>
        </a:hlink>
        <a:folHlink>
          <a:srgbClr val="B6D4F2"/>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CCCCCC"/>
        </a:lt2>
        <a:accent1>
          <a:srgbClr val="ACAAF2"/>
        </a:accent1>
        <a:accent2>
          <a:srgbClr val="73D1C9"/>
        </a:accent2>
        <a:accent3>
          <a:srgbClr val="FFFFFF"/>
        </a:accent3>
        <a:accent4>
          <a:srgbClr val="000000"/>
        </a:accent4>
        <a:accent5>
          <a:srgbClr val="D2D2F7"/>
        </a:accent5>
        <a:accent6>
          <a:srgbClr val="68BDB6"/>
        </a:accent6>
        <a:hlink>
          <a:srgbClr val="AACEF2"/>
        </a:hlink>
        <a:folHlink>
          <a:srgbClr val="D9C7EB"/>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CCCCCC"/>
        </a:lt2>
        <a:accent1>
          <a:srgbClr val="E0C170"/>
        </a:accent1>
        <a:accent2>
          <a:srgbClr val="82B8ED"/>
        </a:accent2>
        <a:accent3>
          <a:srgbClr val="FFFFFF"/>
        </a:accent3>
        <a:accent4>
          <a:srgbClr val="000000"/>
        </a:accent4>
        <a:accent5>
          <a:srgbClr val="EDDDBB"/>
        </a:accent5>
        <a:accent6>
          <a:srgbClr val="75A6D7"/>
        </a:accent6>
        <a:hlink>
          <a:srgbClr val="E0DD9D"/>
        </a:hlink>
        <a:folHlink>
          <a:srgbClr val="EDCBBE"/>
        </a:folHlink>
      </a:clrScheme>
      <a:clrMap bg1="lt1" tx1="dk1" bg2="lt2" tx2="dk2" accent1="accent1" accent2="accent2" accent3="accent3" accent4="accent4" accent5="accent5" accent6="accent6" hlink="hlink" folHlink="folHlink"/>
    </a:extraClrScheme>
    <a:extraClrScheme>
      <a:clrScheme name="Office Theme 8">
        <a:dk1>
          <a:srgbClr val="000000"/>
        </a:dk1>
        <a:lt1>
          <a:srgbClr val="FFFFFF"/>
        </a:lt1>
        <a:dk2>
          <a:srgbClr val="000000"/>
        </a:dk2>
        <a:lt2>
          <a:srgbClr val="CCCCCC"/>
        </a:lt2>
        <a:accent1>
          <a:srgbClr val="C5D96C"/>
        </a:accent1>
        <a:accent2>
          <a:srgbClr val="EDB877"/>
        </a:accent2>
        <a:accent3>
          <a:srgbClr val="FFFFFF"/>
        </a:accent3>
        <a:accent4>
          <a:srgbClr val="000000"/>
        </a:accent4>
        <a:accent5>
          <a:srgbClr val="DFE9BA"/>
        </a:accent5>
        <a:accent6>
          <a:srgbClr val="D7A66B"/>
        </a:accent6>
        <a:hlink>
          <a:srgbClr val="EBD3E5"/>
        </a:hlink>
        <a:folHlink>
          <a:srgbClr val="AACEF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Default Design">
  <a:themeElements>
    <a:clrScheme name="1_Default Design 2">
      <a:dk1>
        <a:srgbClr val="333333"/>
      </a:dk1>
      <a:lt1>
        <a:srgbClr val="FFFFFF"/>
      </a:lt1>
      <a:dk2>
        <a:srgbClr val="003366"/>
      </a:dk2>
      <a:lt2>
        <a:srgbClr val="FFFFFF"/>
      </a:lt2>
      <a:accent1>
        <a:srgbClr val="ACAAF2"/>
      </a:accent1>
      <a:accent2>
        <a:srgbClr val="73D1C9"/>
      </a:accent2>
      <a:accent3>
        <a:srgbClr val="AAADB8"/>
      </a:accent3>
      <a:accent4>
        <a:srgbClr val="DADADA"/>
      </a:accent4>
      <a:accent5>
        <a:srgbClr val="D2D2F7"/>
      </a:accent5>
      <a:accent6>
        <a:srgbClr val="68BDB6"/>
      </a:accent6>
      <a:hlink>
        <a:srgbClr val="AACEF2"/>
      </a:hlink>
      <a:folHlink>
        <a:srgbClr val="D9C7EB"/>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1_Default Design 1">
        <a:dk1>
          <a:srgbClr val="333333"/>
        </a:dk1>
        <a:lt1>
          <a:srgbClr val="FFFFFF"/>
        </a:lt1>
        <a:dk2>
          <a:srgbClr val="003366"/>
        </a:dk2>
        <a:lt2>
          <a:srgbClr val="FFFFFF"/>
        </a:lt2>
        <a:accent1>
          <a:srgbClr val="7EB2E6"/>
        </a:accent1>
        <a:accent2>
          <a:srgbClr val="95BDE6"/>
        </a:accent2>
        <a:accent3>
          <a:srgbClr val="AAADB8"/>
        </a:accent3>
        <a:accent4>
          <a:srgbClr val="DADADA"/>
        </a:accent4>
        <a:accent5>
          <a:srgbClr val="C0D5F0"/>
        </a:accent5>
        <a:accent6>
          <a:srgbClr val="87ABD0"/>
        </a:accent6>
        <a:hlink>
          <a:srgbClr val="AACEF2"/>
        </a:hlink>
        <a:folHlink>
          <a:srgbClr val="B6D4F2"/>
        </a:folHlink>
      </a:clrScheme>
      <a:clrMap bg1="dk2" tx1="lt1" bg2="dk1" tx2="lt2" accent1="accent1" accent2="accent2" accent3="accent3" accent4="accent4" accent5="accent5" accent6="accent6" hlink="hlink" folHlink="folHlink"/>
    </a:extraClrScheme>
    <a:extraClrScheme>
      <a:clrScheme name="1_Default Design 2">
        <a:dk1>
          <a:srgbClr val="333333"/>
        </a:dk1>
        <a:lt1>
          <a:srgbClr val="FFFFFF"/>
        </a:lt1>
        <a:dk2>
          <a:srgbClr val="003366"/>
        </a:dk2>
        <a:lt2>
          <a:srgbClr val="FFFFFF"/>
        </a:lt2>
        <a:accent1>
          <a:srgbClr val="ACAAF2"/>
        </a:accent1>
        <a:accent2>
          <a:srgbClr val="73D1C9"/>
        </a:accent2>
        <a:accent3>
          <a:srgbClr val="AAADB8"/>
        </a:accent3>
        <a:accent4>
          <a:srgbClr val="DADADA"/>
        </a:accent4>
        <a:accent5>
          <a:srgbClr val="D2D2F7"/>
        </a:accent5>
        <a:accent6>
          <a:srgbClr val="68BDB6"/>
        </a:accent6>
        <a:hlink>
          <a:srgbClr val="AACEF2"/>
        </a:hlink>
        <a:folHlink>
          <a:srgbClr val="D9C7EB"/>
        </a:folHlink>
      </a:clrScheme>
      <a:clrMap bg1="dk2" tx1="lt1" bg2="dk1" tx2="lt2" accent1="accent1" accent2="accent2" accent3="accent3" accent4="accent4" accent5="accent5" accent6="accent6" hlink="hlink" folHlink="folHlink"/>
    </a:extraClrScheme>
    <a:extraClrScheme>
      <a:clrScheme name="1_Default Design 3">
        <a:dk1>
          <a:srgbClr val="333333"/>
        </a:dk1>
        <a:lt1>
          <a:srgbClr val="FFFFFF"/>
        </a:lt1>
        <a:dk2>
          <a:srgbClr val="003366"/>
        </a:dk2>
        <a:lt2>
          <a:srgbClr val="FFFFFF"/>
        </a:lt2>
        <a:accent1>
          <a:srgbClr val="E0C170"/>
        </a:accent1>
        <a:accent2>
          <a:srgbClr val="82B8ED"/>
        </a:accent2>
        <a:accent3>
          <a:srgbClr val="AAADB8"/>
        </a:accent3>
        <a:accent4>
          <a:srgbClr val="DADADA"/>
        </a:accent4>
        <a:accent5>
          <a:srgbClr val="EDDDBB"/>
        </a:accent5>
        <a:accent6>
          <a:srgbClr val="75A6D7"/>
        </a:accent6>
        <a:hlink>
          <a:srgbClr val="E0DD9D"/>
        </a:hlink>
        <a:folHlink>
          <a:srgbClr val="EDCBBE"/>
        </a:folHlink>
      </a:clrScheme>
      <a:clrMap bg1="dk2" tx1="lt1" bg2="dk1" tx2="lt2" accent1="accent1" accent2="accent2" accent3="accent3" accent4="accent4" accent5="accent5" accent6="accent6" hlink="hlink" folHlink="folHlink"/>
    </a:extraClrScheme>
    <a:extraClrScheme>
      <a:clrScheme name="1_Default Design 4">
        <a:dk1>
          <a:srgbClr val="333333"/>
        </a:dk1>
        <a:lt1>
          <a:srgbClr val="FFFFFF"/>
        </a:lt1>
        <a:dk2>
          <a:srgbClr val="003366"/>
        </a:dk2>
        <a:lt2>
          <a:srgbClr val="FFFFFF"/>
        </a:lt2>
        <a:accent1>
          <a:srgbClr val="C5D96C"/>
        </a:accent1>
        <a:accent2>
          <a:srgbClr val="EDB877"/>
        </a:accent2>
        <a:accent3>
          <a:srgbClr val="AAADB8"/>
        </a:accent3>
        <a:accent4>
          <a:srgbClr val="DADADA"/>
        </a:accent4>
        <a:accent5>
          <a:srgbClr val="DFE9BA"/>
        </a:accent5>
        <a:accent6>
          <a:srgbClr val="D7A66B"/>
        </a:accent6>
        <a:hlink>
          <a:srgbClr val="EBD3E5"/>
        </a:hlink>
        <a:folHlink>
          <a:srgbClr val="AACEF2"/>
        </a:folHlink>
      </a:clrScheme>
      <a:clrMap bg1="dk2" tx1="lt1" bg2="dk1" tx2="lt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CCCCCC"/>
        </a:lt2>
        <a:accent1>
          <a:srgbClr val="7EB2E6"/>
        </a:accent1>
        <a:accent2>
          <a:srgbClr val="95BDE6"/>
        </a:accent2>
        <a:accent3>
          <a:srgbClr val="FFFFFF"/>
        </a:accent3>
        <a:accent4>
          <a:srgbClr val="000000"/>
        </a:accent4>
        <a:accent5>
          <a:srgbClr val="C0D5F0"/>
        </a:accent5>
        <a:accent6>
          <a:srgbClr val="87ABD0"/>
        </a:accent6>
        <a:hlink>
          <a:srgbClr val="AACEF2"/>
        </a:hlink>
        <a:folHlink>
          <a:srgbClr val="B6D4F2"/>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CCCCCC"/>
        </a:lt2>
        <a:accent1>
          <a:srgbClr val="ACAAF2"/>
        </a:accent1>
        <a:accent2>
          <a:srgbClr val="73D1C9"/>
        </a:accent2>
        <a:accent3>
          <a:srgbClr val="FFFFFF"/>
        </a:accent3>
        <a:accent4>
          <a:srgbClr val="000000"/>
        </a:accent4>
        <a:accent5>
          <a:srgbClr val="D2D2F7"/>
        </a:accent5>
        <a:accent6>
          <a:srgbClr val="68BDB6"/>
        </a:accent6>
        <a:hlink>
          <a:srgbClr val="AACEF2"/>
        </a:hlink>
        <a:folHlink>
          <a:srgbClr val="D9C7EB"/>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CCCCCC"/>
        </a:lt2>
        <a:accent1>
          <a:srgbClr val="E0C170"/>
        </a:accent1>
        <a:accent2>
          <a:srgbClr val="82B8ED"/>
        </a:accent2>
        <a:accent3>
          <a:srgbClr val="FFFFFF"/>
        </a:accent3>
        <a:accent4>
          <a:srgbClr val="000000"/>
        </a:accent4>
        <a:accent5>
          <a:srgbClr val="EDDDBB"/>
        </a:accent5>
        <a:accent6>
          <a:srgbClr val="75A6D7"/>
        </a:accent6>
        <a:hlink>
          <a:srgbClr val="E0DD9D"/>
        </a:hlink>
        <a:folHlink>
          <a:srgbClr val="EDCBBE"/>
        </a:folHlink>
      </a:clrScheme>
      <a:clrMap bg1="lt1" tx1="dk1" bg2="lt2" tx2="dk2" accent1="accent1" accent2="accent2" accent3="accent3" accent4="accent4" accent5="accent5" accent6="accent6" hlink="hlink" folHlink="folHlink"/>
    </a:extraClrScheme>
    <a:extraClrScheme>
      <a:clrScheme name="1_Default Design 8">
        <a:dk1>
          <a:srgbClr val="000000"/>
        </a:dk1>
        <a:lt1>
          <a:srgbClr val="FFFFFF"/>
        </a:lt1>
        <a:dk2>
          <a:srgbClr val="000000"/>
        </a:dk2>
        <a:lt2>
          <a:srgbClr val="CCCCCC"/>
        </a:lt2>
        <a:accent1>
          <a:srgbClr val="C5D96C"/>
        </a:accent1>
        <a:accent2>
          <a:srgbClr val="EDB877"/>
        </a:accent2>
        <a:accent3>
          <a:srgbClr val="FFFFFF"/>
        </a:accent3>
        <a:accent4>
          <a:srgbClr val="000000"/>
        </a:accent4>
        <a:accent5>
          <a:srgbClr val="DFE9BA"/>
        </a:accent5>
        <a:accent6>
          <a:srgbClr val="D7A66B"/>
        </a:accent6>
        <a:hlink>
          <a:srgbClr val="EBD3E5"/>
        </a:hlink>
        <a:folHlink>
          <a:srgbClr val="AACEF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ind_4877_slide</Template>
  <TotalTime>432</TotalTime>
  <Words>710</Words>
  <Application>Microsoft Office PowerPoint</Application>
  <PresentationFormat>On-screen Show (4:3)</PresentationFormat>
  <Paragraphs>115</Paragraphs>
  <Slides>26</Slides>
  <Notes>18</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26</vt:i4>
      </vt:variant>
    </vt:vector>
  </HeadingPairs>
  <TitlesOfParts>
    <vt:vector size="36" baseType="lpstr">
      <vt:lpstr>Arial</vt:lpstr>
      <vt:lpstr>Kristen ITC</vt:lpstr>
      <vt:lpstr>Modern No. 20</vt:lpstr>
      <vt:lpstr>Noto Symbol</vt:lpstr>
      <vt:lpstr>Nyala</vt:lpstr>
      <vt:lpstr>Palatino Linotype</vt:lpstr>
      <vt:lpstr>Perpetua</vt:lpstr>
      <vt:lpstr>Questrial</vt:lpstr>
      <vt:lpstr>Office Theme</vt:lpstr>
      <vt:lpstr>1_Default Design</vt:lpstr>
      <vt:lpstr>Day 1:  Natural Populations</vt:lpstr>
      <vt:lpstr>Habitat</vt:lpstr>
      <vt:lpstr>Optimum, Zone of Stress, Limits of Tolerance</vt:lpstr>
      <vt:lpstr>Law of Limiting Factors</vt:lpstr>
      <vt:lpstr>Dynamics of Natural Populations</vt:lpstr>
      <vt:lpstr>Growth Curves – Two Types J or S</vt:lpstr>
      <vt:lpstr>Dynamics of Natural Populations</vt:lpstr>
      <vt:lpstr>PowerPoint Presentation</vt:lpstr>
      <vt:lpstr>Carrying Capacity</vt:lpstr>
      <vt:lpstr>PowerPoint Presentation</vt:lpstr>
      <vt:lpstr>Density Dependence And Critical Number</vt:lpstr>
      <vt:lpstr>Biotic Potential and Environmental Resistance</vt:lpstr>
      <vt:lpstr>PowerPoint Presentation</vt:lpstr>
      <vt:lpstr>Critical number</vt:lpstr>
      <vt:lpstr>Reproductive Strategies</vt:lpstr>
      <vt:lpstr>Environmental Resistance</vt:lpstr>
      <vt:lpstr>Density Dependence &amp; Critical Number</vt:lpstr>
      <vt:lpstr>PowerPoint Presentation</vt:lpstr>
      <vt:lpstr>PowerPoint Presentation</vt:lpstr>
      <vt:lpstr>PowerPoint Presentation</vt:lpstr>
      <vt:lpstr>PowerPoint Presentation</vt:lpstr>
      <vt:lpstr>PowerPoint Presentation</vt:lpstr>
      <vt:lpstr>PowerPoint Presentation</vt:lpstr>
      <vt:lpstr>1) What are 2 biotic and 2 abiotic factors that naturally (with no people around) keep the population of deer from growing out of control? Be specific.  2) When humans move into an area the population of deer tends to explode upwards. How do you think humans change the population limits of the deer?</vt:lpstr>
      <vt:lpstr>PowerPoint Presentation</vt:lpstr>
      <vt:lpstr>John Muir:  Who is he?</vt:lpstr>
    </vt:vector>
  </TitlesOfParts>
  <Company>hcboe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COLLIER, RANDI</dc:creator>
  <cp:lastModifiedBy>COLLIER, RANDI</cp:lastModifiedBy>
  <cp:revision>7</cp:revision>
  <cp:lastPrinted>2018-01-15T19:53:03Z</cp:lastPrinted>
  <dcterms:created xsi:type="dcterms:W3CDTF">2016-11-04T13:16:57Z</dcterms:created>
  <dcterms:modified xsi:type="dcterms:W3CDTF">2018-01-15T19:54:47Z</dcterms:modified>
</cp:coreProperties>
</file>