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0ahUKEwi8-OOUh6LWAhWBKyYKHXlCD14QjRwIBw&amp;url=http://www.nairaland.com/3047139/11-times-wind-blew-wrong&amp;psig=AFQjCNGzBKfB_yKgTqWOMC2K32hk1dOnqg&amp;ust=15053883712303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0ahUKEwi8-OOUh6LWAhWBKyYKHXlCD14QjRwIBw&amp;url=http://www.nairaland.com/3047139/11-times-wind-blew-wrong&amp;psig=AFQjCNGzBKfB_yKgTqWOMC2K32hk1dOnqg&amp;ust=15053883712303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Tuesday, 9/5/2017</a:t>
            </a:r>
            <a:endParaRPr lang="en-US" sz="3200" b="1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00339" y="2085107"/>
            <a:ext cx="5426158" cy="18288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You Got This!!!!!!!!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86301"/>
            <a:ext cx="7464829" cy="6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Thursday, 9/14/2017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2693" y="1174402"/>
            <a:ext cx="4314151" cy="5164667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How many neutrons does H-1 have?  H-2?  H-3?  What are their names?</a:t>
            </a:r>
            <a:endParaRPr lang="en-US" sz="48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44" y="812799"/>
            <a:ext cx="5367548" cy="541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6600" y="98598"/>
            <a:ext cx="383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Ice cubes float in one glass of water but not the other glass.  Why?</a:t>
            </a:r>
            <a:endParaRPr lang="en-US" sz="36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0068" y="8313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Thursday, 9/14/2017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8160" y="332239"/>
            <a:ext cx="4314151" cy="208418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Sketch the Soil Horizon</a:t>
            </a:r>
            <a:endParaRPr lang="en-US" sz="4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46935"/>
            <a:ext cx="5577839" cy="643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12390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03" y="525749"/>
            <a:ext cx="3804661" cy="31235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0068" y="8313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</a:t>
            </a:r>
            <a:r>
              <a:rPr lang="en-US" sz="3200" b="1" dirty="0" smtClean="0"/>
              <a:t>Friday</a:t>
            </a:r>
            <a:r>
              <a:rPr lang="en-US" sz="3200" b="1" dirty="0" smtClean="0"/>
              <a:t>, </a:t>
            </a:r>
            <a:r>
              <a:rPr lang="en-US" sz="3200" b="1" dirty="0" smtClean="0"/>
              <a:t>9/15/2017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15687" y="523392"/>
            <a:ext cx="4314151" cy="208418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How smart are you?</a:t>
            </a:r>
            <a:endParaRPr lang="en-US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7579"/>
            <a:ext cx="7943850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1812"/>
            <a:ext cx="7943850" cy="16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oil triangl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19656"/>
            <a:ext cx="6550429" cy="62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Tuesday, 9/5/2017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03902" y="440573"/>
            <a:ext cx="5682846" cy="1977042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Draw this!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5" y="1917447"/>
            <a:ext cx="10651981" cy="47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95" y="861646"/>
            <a:ext cx="4848398" cy="48483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Catalyst:  Wednesday, 9/6/2017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96446" y="1372558"/>
            <a:ext cx="7666892" cy="4623796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What are the symbols for platinum, gold and silver?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Catalyst:  Wednesday, 9/6/2017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96446" y="1372558"/>
            <a:ext cx="7666892" cy="4623796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Upward folding of rock strata:  __________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80" y="274256"/>
            <a:ext cx="4189535" cy="63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Thursday, 9/6/2017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96446" y="1372558"/>
            <a:ext cx="5200708" cy="4623796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What are the symbols for tin, uranium, and lead?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16" y="632373"/>
            <a:ext cx="7007812" cy="52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Thursday, 9/7/2017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069015" y="474785"/>
            <a:ext cx="4308231" cy="5644661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Sketch the pie chart and label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7" y="1195755"/>
            <a:ext cx="6512358" cy="44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Catalyst:  Friday, 9/8/2017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96446" y="1372558"/>
            <a:ext cx="6796751" cy="3490387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The Riddle-R</a:t>
            </a:r>
          </a:p>
          <a:p>
            <a:r>
              <a:rPr lang="en-US" sz="4000" dirty="0"/>
              <a:t>How can you physically stand behind your friend as he physically stands behind you?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51" y="935182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Catalyst:  Wednesday, 9/13/2017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18906" y="-597557"/>
            <a:ext cx="4768628" cy="5644661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How many neutrons does C-12 have?  C-14?</a:t>
            </a:r>
            <a:endParaRPr lang="en-US" sz="72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8" y="914400"/>
            <a:ext cx="5760538" cy="365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83" y="4156364"/>
            <a:ext cx="2200095" cy="2701636"/>
          </a:xfrm>
          <a:prstGeom prst="rect">
            <a:avLst/>
          </a:prstGeom>
        </p:spPr>
      </p:pic>
      <p:pic>
        <p:nvPicPr>
          <p:cNvPr id="1028" name="Picture 4" descr="Image result for funny wind blow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54" y="4411442"/>
            <a:ext cx="3640975" cy="22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funny wind blow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54" y="4563842"/>
            <a:ext cx="3640975" cy="22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46" y="857596"/>
            <a:ext cx="8110728" cy="4453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446" y="0"/>
            <a:ext cx="5426158" cy="70519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Catalyst:  Wednesday, 9/13/2017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18906" y="-597557"/>
            <a:ext cx="4768628" cy="5644661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How was Hawaii formed?</a:t>
            </a:r>
            <a:endParaRPr lang="en-US" sz="72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83" y="4156364"/>
            <a:ext cx="2200095" cy="2701636"/>
          </a:xfrm>
          <a:prstGeom prst="rect">
            <a:avLst/>
          </a:prstGeom>
        </p:spPr>
      </p:pic>
      <p:pic>
        <p:nvPicPr>
          <p:cNvPr id="1028" name="Picture 4" descr="Image result for funny wind blow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54" y="4411442"/>
            <a:ext cx="3640975" cy="22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funny wind blow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54" y="4563842"/>
            <a:ext cx="3640975" cy="22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5672</TotalTime>
  <Words>175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Brush Script MT</vt:lpstr>
      <vt:lpstr>Corbel</vt:lpstr>
      <vt:lpstr>Parallax</vt:lpstr>
      <vt:lpstr>Catalyst:  Tuesday, 9/5/2017</vt:lpstr>
      <vt:lpstr>Catalyst:  Tuesday, 9/5/2017</vt:lpstr>
      <vt:lpstr>Catalyst:  Wednesday, 9/6/2017</vt:lpstr>
      <vt:lpstr>Catalyst:  Wednesday, 9/6/2017</vt:lpstr>
      <vt:lpstr>Catalyst:  Thursday, 9/6/2017</vt:lpstr>
      <vt:lpstr>Catalyst:  Thursday, 9/7/2017</vt:lpstr>
      <vt:lpstr>Catalyst:  Friday, 9/8/2017</vt:lpstr>
      <vt:lpstr>Catalyst:  Wednesday, 9/13/2017</vt:lpstr>
      <vt:lpstr>Catalyst:  Wednesday, 9/13/2017</vt:lpstr>
      <vt:lpstr>PowerPoint Presentation</vt:lpstr>
      <vt:lpstr>Catalyst:  Thursday, 9/14/2017</vt:lpstr>
      <vt:lpstr>Catalyst:  Thursday, 9/14/2017</vt:lpstr>
      <vt:lpstr>Catalyst:  Friday, 9/15/2017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Catalyst:  Tuesday, 9/5/2017</dc:title>
  <dc:creator>COLLIER, RANDI</dc:creator>
  <cp:lastModifiedBy>COLLIER, RANDI</cp:lastModifiedBy>
  <cp:revision>16</cp:revision>
  <dcterms:created xsi:type="dcterms:W3CDTF">2017-09-05T10:43:09Z</dcterms:created>
  <dcterms:modified xsi:type="dcterms:W3CDTF">2017-09-15T17:43:19Z</dcterms:modified>
</cp:coreProperties>
</file>